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notesSlides/notesSlide25.xml" ContentType="application/vnd.openxmlformats-officedocument.presentationml.notesSlide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8"/>
  </p:notesMasterIdLst>
  <p:sldIdLst>
    <p:sldId id="256" r:id="rId2"/>
    <p:sldId id="288" r:id="rId3"/>
    <p:sldId id="285" r:id="rId4"/>
    <p:sldId id="296" r:id="rId5"/>
    <p:sldId id="286" r:id="rId6"/>
    <p:sldId id="297" r:id="rId7"/>
    <p:sldId id="290" r:id="rId8"/>
    <p:sldId id="287" r:id="rId9"/>
    <p:sldId id="289" r:id="rId10"/>
    <p:sldId id="257" r:id="rId11"/>
    <p:sldId id="291" r:id="rId12"/>
    <p:sldId id="292" r:id="rId13"/>
    <p:sldId id="293" r:id="rId14"/>
    <p:sldId id="294" r:id="rId15"/>
    <p:sldId id="295" r:id="rId16"/>
    <p:sldId id="298" r:id="rId17"/>
    <p:sldId id="299" r:id="rId18"/>
    <p:sldId id="300" r:id="rId19"/>
    <p:sldId id="301" r:id="rId20"/>
    <p:sldId id="305" r:id="rId21"/>
    <p:sldId id="302" r:id="rId22"/>
    <p:sldId id="303" r:id="rId23"/>
    <p:sldId id="310" r:id="rId24"/>
    <p:sldId id="311" r:id="rId25"/>
    <p:sldId id="312" r:id="rId26"/>
    <p:sldId id="315" r:id="rId27"/>
    <p:sldId id="320" r:id="rId28"/>
    <p:sldId id="321" r:id="rId29"/>
    <p:sldId id="322" r:id="rId30"/>
    <p:sldId id="324" r:id="rId31"/>
    <p:sldId id="325" r:id="rId32"/>
    <p:sldId id="326" r:id="rId33"/>
    <p:sldId id="327" r:id="rId34"/>
    <p:sldId id="328" r:id="rId35"/>
    <p:sldId id="308" r:id="rId36"/>
    <p:sldId id="309" r:id="rId3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default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dirty="0" smtClean="0"/>
            <a:t>Main source of energy </a:t>
          </a:r>
          <a:endParaRPr lang="en-US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r>
            <a:rPr lang="en-US" dirty="0" smtClean="0"/>
            <a:t>Glucose that is not used right away is stored in the liver as glycogen</a:t>
          </a:r>
          <a:endParaRPr lang="en-US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2DA1BA89-3FB6-4224-8032-42335EE2F345}">
      <dgm:prSet phldrT="[Text]"/>
      <dgm:spPr/>
      <dgm:t>
        <a:bodyPr/>
        <a:lstStyle>
          <a:extLst/>
        </a:lstStyle>
        <a:p>
          <a:r>
            <a:rPr lang="en-US" dirty="0" smtClean="0"/>
            <a:t>If you consume more than you need and can not store it as glycogen, </a:t>
          </a:r>
          <a:r>
            <a:rPr lang="en-US" dirty="0" err="1" smtClean="0"/>
            <a:t>carbs</a:t>
          </a:r>
          <a:r>
            <a:rPr lang="en-US" dirty="0" smtClean="0"/>
            <a:t> are converted into fat</a:t>
          </a:r>
          <a:endParaRPr lang="en-US" dirty="0"/>
        </a:p>
      </dgm:t>
    </dgm:pt>
    <dgm:pt modelId="{2ED35FDD-412A-418A-A99A-CABDA9CC63F1}" type="parTrans" cxnId="{E3928D56-0799-4EDC-B574-A82593E7C4D8}">
      <dgm:prSet/>
      <dgm:spPr/>
      <dgm:t>
        <a:bodyPr/>
        <a:lstStyle/>
        <a:p>
          <a:endParaRPr lang="en-US"/>
        </a:p>
      </dgm:t>
    </dgm:pt>
    <dgm:pt modelId="{9A6F0352-5D2A-4429-AE4C-990D7D5F5D21}" type="sibTrans" cxnId="{E3928D56-0799-4EDC-B574-A82593E7C4D8}">
      <dgm:prSet/>
      <dgm:spPr/>
      <dgm:t>
        <a:bodyPr/>
        <a:lstStyle/>
        <a:p>
          <a:endParaRPr lang="en-US"/>
        </a:p>
      </dgm:t>
    </dgm:pt>
    <dgm:pt modelId="{B2D8AC3A-F7B3-4DF3-9165-97B0DBE6FECC}">
      <dgm:prSet phldrT="[Text]"/>
      <dgm:spPr>
        <a:ln>
          <a:noFill/>
        </a:ln>
      </dgm:spPr>
      <dgm:t>
        <a:bodyPr/>
        <a:lstStyle>
          <a:extLst/>
        </a:lstStyle>
        <a:p>
          <a:r>
            <a:rPr lang="en-US" dirty="0" smtClean="0"/>
            <a:t>   Converts carbohydrates to glucose</a:t>
          </a:r>
          <a:endParaRPr lang="en-US" dirty="0"/>
        </a:p>
      </dgm:t>
    </dgm:pt>
    <dgm:pt modelId="{B234738A-7744-4DB6-92E6-190C7E4D812D}" type="parTrans" cxnId="{BCF2B4B4-AEE3-468A-9A2D-24C66B1C9FF7}">
      <dgm:prSet/>
      <dgm:spPr/>
      <dgm:t>
        <a:bodyPr/>
        <a:lstStyle/>
        <a:p>
          <a:endParaRPr lang="en-US"/>
        </a:p>
      </dgm:t>
    </dgm:pt>
    <dgm:pt modelId="{27758536-73C1-4BB6-A526-489EB6A2AFBC}" type="sibTrans" cxnId="{BCF2B4B4-AEE3-468A-9A2D-24C66B1C9FF7}">
      <dgm:prSet/>
      <dgm:spPr/>
      <dgm:t>
        <a:bodyPr/>
        <a:lstStyle/>
        <a:p>
          <a:endParaRPr lang="en-US"/>
        </a:p>
      </dgm:t>
    </dgm:pt>
    <dgm:pt modelId="{D95002B1-E954-4649-B924-926DE11F9F61}">
      <dgm:prSet phldrT="[Text]"/>
      <dgm:spPr>
        <a:ln>
          <a:noFill/>
        </a:ln>
      </dgm:spPr>
      <dgm:t>
        <a:bodyPr/>
        <a:lstStyle>
          <a:extLst/>
        </a:lstStyle>
        <a:p>
          <a:r>
            <a:rPr lang="en-US" dirty="0" smtClean="0"/>
            <a:t>During intense exercise carbohydrate will supply 2/3 or more of the total energy needed</a:t>
          </a:r>
          <a:endParaRPr lang="en-US" dirty="0"/>
        </a:p>
      </dgm:t>
    </dgm:pt>
    <dgm:pt modelId="{CC44EFA5-1C5B-4778-9BA1-FD439BA4DC2F}" type="parTrans" cxnId="{B8841CC6-2ECA-4768-9A24-6DC00CDB2F33}">
      <dgm:prSet/>
      <dgm:spPr/>
      <dgm:t>
        <a:bodyPr/>
        <a:lstStyle/>
        <a:p>
          <a:endParaRPr lang="en-US"/>
        </a:p>
      </dgm:t>
    </dgm:pt>
    <dgm:pt modelId="{10584F95-0570-4E5C-AD0E-007A8D9C8DB0}" type="sibTrans" cxnId="{B8841CC6-2ECA-4768-9A24-6DC00CDB2F33}">
      <dgm:prSet/>
      <dgm:spPr/>
      <dgm:t>
        <a:bodyPr/>
        <a:lstStyle/>
        <a:p>
          <a:endParaRPr lang="en-US"/>
        </a:p>
      </dgm:t>
    </dgm:pt>
    <dgm:pt modelId="{949B1C79-E9A9-46F3-8C27-73009B1FA8E3}" type="pres">
      <dgm:prSet presAssocID="{8554BDF9-8515-4677-9942-0171F000F8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89CC39-A04B-4DA4-8714-3781883A0053}" type="pres">
      <dgm:prSet presAssocID="{787546C1-DD5C-4D6E-BFDD-D95A52E781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A4724-9851-46AD-AA3B-AACDBEB5149F}" type="pres">
      <dgm:prSet presAssocID="{579A9A07-8770-4AC1-9705-76E19F87D269}" presName="sibTrans" presStyleCnt="0"/>
      <dgm:spPr/>
    </dgm:pt>
    <dgm:pt modelId="{7680A9A5-2B67-40DA-A613-3861EA4025DB}" type="pres">
      <dgm:prSet presAssocID="{AC5265C1-0BAB-4984-A634-E4518A8EC25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54129-FF1F-4B54-BD66-953C994BFF36}" type="pres">
      <dgm:prSet presAssocID="{E68E8117-B3CB-464C-9711-4DBE8BF88216}" presName="sibTrans" presStyleCnt="0"/>
      <dgm:spPr/>
    </dgm:pt>
    <dgm:pt modelId="{8491C2CE-5C4E-47E3-8C08-FF53D8809C8F}" type="pres">
      <dgm:prSet presAssocID="{2DA1BA89-3FB6-4224-8032-42335EE2F3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97DEB7-2E1B-4472-B146-89B9FE3155DD}" type="presOf" srcId="{2DA1BA89-3FB6-4224-8032-42335EE2F345}" destId="{8491C2CE-5C4E-47E3-8C08-FF53D8809C8F}" srcOrd="0" destOrd="0" presId="urn:microsoft.com/office/officeart/2005/8/layout/default"/>
    <dgm:cxn modelId="{6FF4EBC7-A74A-4E8B-A973-E947F70561A2}" type="presOf" srcId="{787546C1-DD5C-4D6E-BFDD-D95A52E781AD}" destId="{C789CC39-A04B-4DA4-8714-3781883A0053}" srcOrd="0" destOrd="0" presId="urn:microsoft.com/office/officeart/2005/8/layout/default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827560D6-07CE-43F7-8264-D790490C0A1E}" type="presOf" srcId="{8554BDF9-8515-4677-9942-0171F000F8EB}" destId="{949B1C79-E9A9-46F3-8C27-73009B1FA8E3}" srcOrd="0" destOrd="0" presId="urn:microsoft.com/office/officeart/2005/8/layout/default"/>
    <dgm:cxn modelId="{0C43870E-0AB0-4E8E-8FC8-60F7097C9D74}" type="presOf" srcId="{AC5265C1-0BAB-4984-A634-E4518A8EC253}" destId="{7680A9A5-2B67-40DA-A613-3861EA4025DB}" srcOrd="0" destOrd="0" presId="urn:microsoft.com/office/officeart/2005/8/layout/default"/>
    <dgm:cxn modelId="{289CA995-864E-49AB-9260-FC3FA13B6F1A}" type="presOf" srcId="{D95002B1-E954-4649-B924-926DE11F9F61}" destId="{C789CC39-A04B-4DA4-8714-3781883A0053}" srcOrd="0" destOrd="2" presId="urn:microsoft.com/office/officeart/2005/8/layout/default"/>
    <dgm:cxn modelId="{BCF2B4B4-AEE3-468A-9A2D-24C66B1C9FF7}" srcId="{787546C1-DD5C-4D6E-BFDD-D95A52E781AD}" destId="{B2D8AC3A-F7B3-4DF3-9165-97B0DBE6FECC}" srcOrd="0" destOrd="0" parTransId="{B234738A-7744-4DB6-92E6-190C7E4D812D}" sibTransId="{27758536-73C1-4BB6-A526-489EB6A2AFBC}"/>
    <dgm:cxn modelId="{E3928D56-0799-4EDC-B574-A82593E7C4D8}" srcId="{8554BDF9-8515-4677-9942-0171F000F8EB}" destId="{2DA1BA89-3FB6-4224-8032-42335EE2F345}" srcOrd="2" destOrd="0" parTransId="{2ED35FDD-412A-418A-A99A-CABDA9CC63F1}" sibTransId="{9A6F0352-5D2A-4429-AE4C-990D7D5F5D21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9D7CF711-49D2-416A-9CE5-8FD278148F41}" type="presOf" srcId="{B2D8AC3A-F7B3-4DF3-9165-97B0DBE6FECC}" destId="{C789CC39-A04B-4DA4-8714-3781883A0053}" srcOrd="0" destOrd="1" presId="urn:microsoft.com/office/officeart/2005/8/layout/default"/>
    <dgm:cxn modelId="{B8841CC6-2ECA-4768-9A24-6DC00CDB2F33}" srcId="{787546C1-DD5C-4D6E-BFDD-D95A52E781AD}" destId="{D95002B1-E954-4649-B924-926DE11F9F61}" srcOrd="1" destOrd="0" parTransId="{CC44EFA5-1C5B-4778-9BA1-FD439BA4DC2F}" sibTransId="{10584F95-0570-4E5C-AD0E-007A8D9C8DB0}"/>
    <dgm:cxn modelId="{498DB356-7038-4B1A-9212-FFE67BF11BD6}" type="presParOf" srcId="{949B1C79-E9A9-46F3-8C27-73009B1FA8E3}" destId="{C789CC39-A04B-4DA4-8714-3781883A0053}" srcOrd="0" destOrd="0" presId="urn:microsoft.com/office/officeart/2005/8/layout/default"/>
    <dgm:cxn modelId="{D616B620-A37A-476D-978D-59EAC79C926B}" type="presParOf" srcId="{949B1C79-E9A9-46F3-8C27-73009B1FA8E3}" destId="{2C6A4724-9851-46AD-AA3B-AACDBEB5149F}" srcOrd="1" destOrd="0" presId="urn:microsoft.com/office/officeart/2005/8/layout/default"/>
    <dgm:cxn modelId="{94489C59-1A37-4AF5-9E3C-9213885AD323}" type="presParOf" srcId="{949B1C79-E9A9-46F3-8C27-73009B1FA8E3}" destId="{7680A9A5-2B67-40DA-A613-3861EA4025DB}" srcOrd="2" destOrd="0" presId="urn:microsoft.com/office/officeart/2005/8/layout/default"/>
    <dgm:cxn modelId="{81B263A0-C868-4671-BF03-7E95A0BC0488}" type="presParOf" srcId="{949B1C79-E9A9-46F3-8C27-73009B1FA8E3}" destId="{C7254129-FF1F-4B54-BD66-953C994BFF36}" srcOrd="3" destOrd="0" presId="urn:microsoft.com/office/officeart/2005/8/layout/default"/>
    <dgm:cxn modelId="{ACE5079D-4C1F-4697-B331-6916451F4437}" type="presParOf" srcId="{949B1C79-E9A9-46F3-8C27-73009B1FA8E3}" destId="{8491C2CE-5C4E-47E3-8C08-FF53D8809C8F}" srcOrd="4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03ACE-626E-4D07-8060-573F02B9D7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CF3F83-BF74-49F2-872F-470645156B46}">
      <dgm:prSet/>
      <dgm:spPr/>
      <dgm:t>
        <a:bodyPr/>
        <a:lstStyle/>
        <a:p>
          <a:pPr rtl="0"/>
          <a:r>
            <a:rPr lang="en-US" dirty="0" smtClean="0"/>
            <a:t>Type of lipid – a fatty substance that does not dissolve in water</a:t>
          </a:r>
          <a:endParaRPr lang="en-US" dirty="0"/>
        </a:p>
      </dgm:t>
    </dgm:pt>
    <dgm:pt modelId="{18D3696B-F4B0-4542-ACC1-EBECBD7F274E}" type="parTrans" cxnId="{2AC91435-01FC-48A8-BBDB-82DCDAEC1FCC}">
      <dgm:prSet/>
      <dgm:spPr/>
      <dgm:t>
        <a:bodyPr/>
        <a:lstStyle/>
        <a:p>
          <a:endParaRPr lang="en-US"/>
        </a:p>
      </dgm:t>
    </dgm:pt>
    <dgm:pt modelId="{EF292EEB-1BDE-4B79-8BE0-485029BDEC2C}" type="sibTrans" cxnId="{2AC91435-01FC-48A8-BBDB-82DCDAEC1FCC}">
      <dgm:prSet/>
      <dgm:spPr/>
      <dgm:t>
        <a:bodyPr/>
        <a:lstStyle/>
        <a:p>
          <a:endParaRPr lang="en-US"/>
        </a:p>
      </dgm:t>
    </dgm:pt>
    <dgm:pt modelId="{1284E6A4-A1AD-4F4A-B978-21E44DA8376A}">
      <dgm:prSet/>
      <dgm:spPr/>
      <dgm:t>
        <a:bodyPr/>
        <a:lstStyle/>
        <a:p>
          <a:pPr rtl="0"/>
          <a:r>
            <a:rPr lang="en-US" dirty="0" smtClean="0"/>
            <a:t>Composed of carbon, hydrogen, and oxygen like </a:t>
          </a:r>
          <a:r>
            <a:rPr lang="en-US" dirty="0" err="1" smtClean="0"/>
            <a:t>carbs</a:t>
          </a:r>
          <a:endParaRPr lang="en-US" dirty="0"/>
        </a:p>
      </dgm:t>
    </dgm:pt>
    <dgm:pt modelId="{C8639EB4-2B29-465C-8FAA-40E7F1D1AAB8}" type="parTrans" cxnId="{B123146F-42B2-4BC6-B6F4-078FCAA7EC1A}">
      <dgm:prSet/>
      <dgm:spPr/>
      <dgm:t>
        <a:bodyPr/>
        <a:lstStyle/>
        <a:p>
          <a:endParaRPr lang="en-US"/>
        </a:p>
      </dgm:t>
    </dgm:pt>
    <dgm:pt modelId="{16A1A077-F86D-4055-8B1A-A81E0B853EE4}" type="sibTrans" cxnId="{B123146F-42B2-4BC6-B6F4-078FCAA7EC1A}">
      <dgm:prSet/>
      <dgm:spPr/>
      <dgm:t>
        <a:bodyPr/>
        <a:lstStyle/>
        <a:p>
          <a:endParaRPr lang="en-US"/>
        </a:p>
      </dgm:t>
    </dgm:pt>
    <dgm:pt modelId="{1305D5E3-0094-4804-8BB2-67421714C159}">
      <dgm:prSet/>
      <dgm:spPr/>
      <dgm:t>
        <a:bodyPr/>
        <a:lstStyle/>
        <a:p>
          <a:pPr rtl="0"/>
          <a:r>
            <a:rPr lang="en-US" dirty="0" smtClean="0"/>
            <a:t>Saturated and Unsaturated</a:t>
          </a:r>
          <a:endParaRPr lang="en-US" dirty="0"/>
        </a:p>
      </dgm:t>
    </dgm:pt>
    <dgm:pt modelId="{F592D110-2448-40D6-8E69-9B61C994F70A}" type="parTrans" cxnId="{0D7A2FC7-009B-44F5-AFE3-FEC041578EA9}">
      <dgm:prSet/>
      <dgm:spPr/>
      <dgm:t>
        <a:bodyPr/>
        <a:lstStyle/>
        <a:p>
          <a:endParaRPr lang="en-US"/>
        </a:p>
      </dgm:t>
    </dgm:pt>
    <dgm:pt modelId="{EB8C350A-CCCA-4342-91EE-48AE57B0E1AB}" type="sibTrans" cxnId="{0D7A2FC7-009B-44F5-AFE3-FEC041578EA9}">
      <dgm:prSet/>
      <dgm:spPr/>
      <dgm:t>
        <a:bodyPr/>
        <a:lstStyle/>
        <a:p>
          <a:endParaRPr lang="en-US"/>
        </a:p>
      </dgm:t>
    </dgm:pt>
    <dgm:pt modelId="{D0D36578-8598-498F-8173-A5AF4E4259EF}" type="pres">
      <dgm:prSet presAssocID="{C8203ACE-626E-4D07-8060-573F02B9D7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C288EE-43C4-4B75-A9F2-0264CC395DF6}" type="pres">
      <dgm:prSet presAssocID="{C9CF3F83-BF74-49F2-872F-470645156B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1EFD4-F8D5-4E28-864C-DBBB0FEB4A6F}" type="pres">
      <dgm:prSet presAssocID="{EF292EEB-1BDE-4B79-8BE0-485029BDEC2C}" presName="spacer" presStyleCnt="0"/>
      <dgm:spPr/>
    </dgm:pt>
    <dgm:pt modelId="{EA7828BA-90B3-4369-8167-CED465E048BC}" type="pres">
      <dgm:prSet presAssocID="{1284E6A4-A1AD-4F4A-B978-21E44DA837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02B2C-3347-4E7B-B620-B6721DB6D0A6}" type="pres">
      <dgm:prSet presAssocID="{16A1A077-F86D-4055-8B1A-A81E0B853EE4}" presName="spacer" presStyleCnt="0"/>
      <dgm:spPr/>
    </dgm:pt>
    <dgm:pt modelId="{D754DF4E-F5AA-4FFF-B597-A265BB33692A}" type="pres">
      <dgm:prSet presAssocID="{1305D5E3-0094-4804-8BB2-67421714C15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6440E9-1EA4-4F92-AA03-1AE062E5019F}" type="presOf" srcId="{C8203ACE-626E-4D07-8060-573F02B9D751}" destId="{D0D36578-8598-498F-8173-A5AF4E4259EF}" srcOrd="0" destOrd="0" presId="urn:microsoft.com/office/officeart/2005/8/layout/vList2"/>
    <dgm:cxn modelId="{AD88F955-1AE4-4DAE-B511-90A797E379E3}" type="presOf" srcId="{1284E6A4-A1AD-4F4A-B978-21E44DA8376A}" destId="{EA7828BA-90B3-4369-8167-CED465E048BC}" srcOrd="0" destOrd="0" presId="urn:microsoft.com/office/officeart/2005/8/layout/vList2"/>
    <dgm:cxn modelId="{733FF41D-44A6-4032-9F48-71D405C7C9EE}" type="presOf" srcId="{C9CF3F83-BF74-49F2-872F-470645156B46}" destId="{E3C288EE-43C4-4B75-A9F2-0264CC395DF6}" srcOrd="0" destOrd="0" presId="urn:microsoft.com/office/officeart/2005/8/layout/vList2"/>
    <dgm:cxn modelId="{0D7A2FC7-009B-44F5-AFE3-FEC041578EA9}" srcId="{C8203ACE-626E-4D07-8060-573F02B9D751}" destId="{1305D5E3-0094-4804-8BB2-67421714C159}" srcOrd="2" destOrd="0" parTransId="{F592D110-2448-40D6-8E69-9B61C994F70A}" sibTransId="{EB8C350A-CCCA-4342-91EE-48AE57B0E1AB}"/>
    <dgm:cxn modelId="{2AC91435-01FC-48A8-BBDB-82DCDAEC1FCC}" srcId="{C8203ACE-626E-4D07-8060-573F02B9D751}" destId="{C9CF3F83-BF74-49F2-872F-470645156B46}" srcOrd="0" destOrd="0" parTransId="{18D3696B-F4B0-4542-ACC1-EBECBD7F274E}" sibTransId="{EF292EEB-1BDE-4B79-8BE0-485029BDEC2C}"/>
    <dgm:cxn modelId="{B123146F-42B2-4BC6-B6F4-078FCAA7EC1A}" srcId="{C8203ACE-626E-4D07-8060-573F02B9D751}" destId="{1284E6A4-A1AD-4F4A-B978-21E44DA8376A}" srcOrd="1" destOrd="0" parTransId="{C8639EB4-2B29-465C-8FAA-40E7F1D1AAB8}" sibTransId="{16A1A077-F86D-4055-8B1A-A81E0B853EE4}"/>
    <dgm:cxn modelId="{6BE07189-E57A-4FED-B051-67C10210FDCA}" type="presOf" srcId="{1305D5E3-0094-4804-8BB2-67421714C159}" destId="{D754DF4E-F5AA-4FFF-B597-A265BB33692A}" srcOrd="0" destOrd="0" presId="urn:microsoft.com/office/officeart/2005/8/layout/vList2"/>
    <dgm:cxn modelId="{BA9E1CE1-FE54-4E5D-9C76-B3B21475A013}" type="presParOf" srcId="{D0D36578-8598-498F-8173-A5AF4E4259EF}" destId="{E3C288EE-43C4-4B75-A9F2-0264CC395DF6}" srcOrd="0" destOrd="0" presId="urn:microsoft.com/office/officeart/2005/8/layout/vList2"/>
    <dgm:cxn modelId="{92D752E0-3056-4F2D-9032-458C7F791A7E}" type="presParOf" srcId="{D0D36578-8598-498F-8173-A5AF4E4259EF}" destId="{6E21EFD4-F8D5-4E28-864C-DBBB0FEB4A6F}" srcOrd="1" destOrd="0" presId="urn:microsoft.com/office/officeart/2005/8/layout/vList2"/>
    <dgm:cxn modelId="{0545F2DA-1961-4932-8A4B-D9886016E08F}" type="presParOf" srcId="{D0D36578-8598-498F-8173-A5AF4E4259EF}" destId="{EA7828BA-90B3-4369-8167-CED465E048BC}" srcOrd="2" destOrd="0" presId="urn:microsoft.com/office/officeart/2005/8/layout/vList2"/>
    <dgm:cxn modelId="{BA847012-379E-46E8-8015-D89C49A9064D}" type="presParOf" srcId="{D0D36578-8598-498F-8173-A5AF4E4259EF}" destId="{D1E02B2C-3347-4E7B-B620-B6721DB6D0A6}" srcOrd="3" destOrd="0" presId="urn:microsoft.com/office/officeart/2005/8/layout/vList2"/>
    <dgm:cxn modelId="{5A657F56-4EB9-4772-91DB-0BA6048D05A7}" type="presParOf" srcId="{D0D36578-8598-498F-8173-A5AF4E4259EF}" destId="{D754DF4E-F5AA-4FFF-B597-A265BB33692A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44834-7362-43FF-BDDD-81AF73C5C57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9A9AF20-2C7E-41AD-B48E-DA9C4DE3D186}">
      <dgm:prSet/>
      <dgm:spPr/>
      <dgm:t>
        <a:bodyPr/>
        <a:lstStyle/>
        <a:p>
          <a:pPr rtl="0"/>
          <a:r>
            <a:rPr lang="en-US" dirty="0" smtClean="0"/>
            <a:t>Saturated Fats</a:t>
          </a:r>
          <a:endParaRPr lang="en-US" dirty="0"/>
        </a:p>
      </dgm:t>
    </dgm:pt>
    <dgm:pt modelId="{5030E75C-3B1E-4B1E-96D7-99FAE492A2B2}" type="parTrans" cxnId="{9D5B9FBA-97EE-4EAF-84EA-3757E1EA02C9}">
      <dgm:prSet/>
      <dgm:spPr/>
      <dgm:t>
        <a:bodyPr/>
        <a:lstStyle/>
        <a:p>
          <a:endParaRPr lang="en-US"/>
        </a:p>
      </dgm:t>
    </dgm:pt>
    <dgm:pt modelId="{391689D7-FA07-4C84-96A1-3B1ECE7C96DC}" type="sibTrans" cxnId="{9D5B9FBA-97EE-4EAF-84EA-3757E1EA02C9}">
      <dgm:prSet/>
      <dgm:spPr/>
      <dgm:t>
        <a:bodyPr/>
        <a:lstStyle/>
        <a:p>
          <a:endParaRPr lang="en-US"/>
        </a:p>
      </dgm:t>
    </dgm:pt>
    <dgm:pt modelId="{B05E1A41-E7CF-4393-920D-7A85716A6D36}">
      <dgm:prSet/>
      <dgm:spPr/>
      <dgm:t>
        <a:bodyPr/>
        <a:lstStyle/>
        <a:p>
          <a:pPr rtl="0"/>
          <a:r>
            <a:rPr lang="en-US" dirty="0" smtClean="0"/>
            <a:t>Holds all the hydrogen atoms it can</a:t>
          </a:r>
          <a:endParaRPr lang="en-US" dirty="0"/>
        </a:p>
      </dgm:t>
    </dgm:pt>
    <dgm:pt modelId="{EB9FD869-2289-4963-84D9-55EAA962EC78}" type="parTrans" cxnId="{7FE7E518-5B2E-4D01-B706-FC3C35888370}">
      <dgm:prSet/>
      <dgm:spPr/>
      <dgm:t>
        <a:bodyPr/>
        <a:lstStyle/>
        <a:p>
          <a:endParaRPr lang="en-US"/>
        </a:p>
      </dgm:t>
    </dgm:pt>
    <dgm:pt modelId="{B55A3361-5B5A-428D-BB1B-6798FA863F42}" type="sibTrans" cxnId="{7FE7E518-5B2E-4D01-B706-FC3C35888370}">
      <dgm:prSet/>
      <dgm:spPr/>
      <dgm:t>
        <a:bodyPr/>
        <a:lstStyle/>
        <a:p>
          <a:endParaRPr lang="en-US"/>
        </a:p>
      </dgm:t>
    </dgm:pt>
    <dgm:pt modelId="{83FE0E85-78A5-46E8-9A63-6210735EF0D2}">
      <dgm:prSet/>
      <dgm:spPr/>
      <dgm:t>
        <a:bodyPr/>
        <a:lstStyle/>
        <a:p>
          <a:pPr rtl="0"/>
          <a:r>
            <a:rPr lang="en-US" dirty="0" smtClean="0"/>
            <a:t>Solid at room temperature</a:t>
          </a:r>
          <a:endParaRPr lang="en-US" dirty="0"/>
        </a:p>
      </dgm:t>
    </dgm:pt>
    <dgm:pt modelId="{C9FCB51F-930E-4976-BCF3-94FC0B34032C}" type="parTrans" cxnId="{D9B44C25-D17E-461F-9406-CCDAE38FA3B1}">
      <dgm:prSet/>
      <dgm:spPr/>
      <dgm:t>
        <a:bodyPr/>
        <a:lstStyle/>
        <a:p>
          <a:endParaRPr lang="en-US"/>
        </a:p>
      </dgm:t>
    </dgm:pt>
    <dgm:pt modelId="{B8FBF8A7-48AC-4DC5-BAE9-9E69F9338339}" type="sibTrans" cxnId="{D9B44C25-D17E-461F-9406-CCDAE38FA3B1}">
      <dgm:prSet/>
      <dgm:spPr/>
      <dgm:t>
        <a:bodyPr/>
        <a:lstStyle/>
        <a:p>
          <a:endParaRPr lang="en-US"/>
        </a:p>
      </dgm:t>
    </dgm:pt>
    <dgm:pt modelId="{F3B4FDE4-364A-4DDD-8BCD-0B8E345022EE}">
      <dgm:prSet/>
      <dgm:spPr/>
      <dgm:t>
        <a:bodyPr/>
        <a:lstStyle/>
        <a:p>
          <a:pPr rtl="0"/>
          <a:r>
            <a:rPr lang="en-US" dirty="0" smtClean="0"/>
            <a:t>SOURCES</a:t>
          </a:r>
          <a:endParaRPr lang="en-US" dirty="0"/>
        </a:p>
      </dgm:t>
    </dgm:pt>
    <dgm:pt modelId="{03E59E93-EF99-44C3-A836-9000B4EF2A8F}" type="parTrans" cxnId="{19F265F8-5D47-4C04-9901-F1D349023A45}">
      <dgm:prSet/>
      <dgm:spPr/>
      <dgm:t>
        <a:bodyPr/>
        <a:lstStyle/>
        <a:p>
          <a:endParaRPr lang="en-US"/>
        </a:p>
      </dgm:t>
    </dgm:pt>
    <dgm:pt modelId="{3A46651E-E411-441E-B848-1E5D3EBE6A16}" type="sibTrans" cxnId="{19F265F8-5D47-4C04-9901-F1D349023A45}">
      <dgm:prSet/>
      <dgm:spPr/>
      <dgm:t>
        <a:bodyPr/>
        <a:lstStyle/>
        <a:p>
          <a:endParaRPr lang="en-US"/>
        </a:p>
      </dgm:t>
    </dgm:pt>
    <dgm:pt modelId="{40078083-6231-4894-8523-0B570A55FFBA}">
      <dgm:prSet/>
      <dgm:spPr/>
      <dgm:t>
        <a:bodyPr/>
        <a:lstStyle/>
        <a:p>
          <a:pPr rtl="0"/>
          <a:r>
            <a:rPr lang="en-US" dirty="0" smtClean="0"/>
            <a:t>Palm oil, kernel oil, coconut oil,</a:t>
          </a:r>
          <a:endParaRPr lang="en-US" dirty="0"/>
        </a:p>
      </dgm:t>
    </dgm:pt>
    <dgm:pt modelId="{412304F7-406F-42F2-809B-CA04F506F916}" type="parTrans" cxnId="{68FB7FA6-0400-4C1B-8216-DC542A7E095F}">
      <dgm:prSet/>
      <dgm:spPr/>
      <dgm:t>
        <a:bodyPr/>
        <a:lstStyle/>
        <a:p>
          <a:endParaRPr lang="en-US"/>
        </a:p>
      </dgm:t>
    </dgm:pt>
    <dgm:pt modelId="{A0A2EB2E-5BD7-4E9E-BFB0-0FE026FDC8EC}" type="sibTrans" cxnId="{68FB7FA6-0400-4C1B-8216-DC542A7E095F}">
      <dgm:prSet/>
      <dgm:spPr/>
      <dgm:t>
        <a:bodyPr/>
        <a:lstStyle/>
        <a:p>
          <a:endParaRPr lang="en-US"/>
        </a:p>
      </dgm:t>
    </dgm:pt>
    <dgm:pt modelId="{489AACCC-320B-4594-9DF1-A685E4B186E2}">
      <dgm:prSet/>
      <dgm:spPr/>
      <dgm:t>
        <a:bodyPr/>
        <a:lstStyle/>
        <a:p>
          <a:pPr rtl="0"/>
          <a:r>
            <a:rPr lang="en-US" dirty="0" smtClean="0"/>
            <a:t>Animal fats</a:t>
          </a:r>
          <a:endParaRPr lang="en-US" dirty="0"/>
        </a:p>
      </dgm:t>
    </dgm:pt>
    <dgm:pt modelId="{938442BE-CB98-48F5-996A-09904A64AB77}" type="parTrans" cxnId="{655264C6-C593-4918-83CA-4FAE3B089DE5}">
      <dgm:prSet/>
      <dgm:spPr/>
      <dgm:t>
        <a:bodyPr/>
        <a:lstStyle/>
        <a:p>
          <a:endParaRPr lang="en-US"/>
        </a:p>
      </dgm:t>
    </dgm:pt>
    <dgm:pt modelId="{56FE1117-AD2D-4526-AC58-19434DDFEB96}" type="sibTrans" cxnId="{655264C6-C593-4918-83CA-4FAE3B089DE5}">
      <dgm:prSet/>
      <dgm:spPr/>
      <dgm:t>
        <a:bodyPr/>
        <a:lstStyle/>
        <a:p>
          <a:endParaRPr lang="en-US"/>
        </a:p>
      </dgm:t>
    </dgm:pt>
    <dgm:pt modelId="{D9796DC8-F2AB-4C40-8C2F-2718FE3DB4DB}">
      <dgm:prSet/>
      <dgm:spPr/>
      <dgm:t>
        <a:bodyPr/>
        <a:lstStyle/>
        <a:p>
          <a:pPr rtl="0"/>
          <a:r>
            <a:rPr lang="en-US" dirty="0" smtClean="0"/>
            <a:t>Beef, pork, egg yolks, and dairy foods are high in fat.  </a:t>
          </a:r>
          <a:endParaRPr lang="en-US" dirty="0"/>
        </a:p>
      </dgm:t>
    </dgm:pt>
    <dgm:pt modelId="{C140A575-E8F9-4B90-AB61-855D09535BE1}" type="parTrans" cxnId="{B87201FD-00EB-4EC2-8A9F-00FEB16EA6E0}">
      <dgm:prSet/>
      <dgm:spPr/>
      <dgm:t>
        <a:bodyPr/>
        <a:lstStyle/>
        <a:p>
          <a:endParaRPr lang="en-US"/>
        </a:p>
      </dgm:t>
    </dgm:pt>
    <dgm:pt modelId="{810913FD-D139-4475-84A1-6F1D8B0340A8}" type="sibTrans" cxnId="{B87201FD-00EB-4EC2-8A9F-00FEB16EA6E0}">
      <dgm:prSet/>
      <dgm:spPr/>
      <dgm:t>
        <a:bodyPr/>
        <a:lstStyle/>
        <a:p>
          <a:endParaRPr lang="en-US"/>
        </a:p>
      </dgm:t>
    </dgm:pt>
    <dgm:pt modelId="{16B4EF1C-0AF2-488E-B330-75C3026B1886}">
      <dgm:prSet/>
      <dgm:spPr/>
      <dgm:t>
        <a:bodyPr/>
        <a:lstStyle/>
        <a:p>
          <a:pPr rtl="0"/>
          <a:r>
            <a:rPr lang="en-US" dirty="0" smtClean="0"/>
            <a:t>Chicken and fish contain some fat, but are lower than the above 	foods</a:t>
          </a:r>
          <a:endParaRPr lang="en-US" dirty="0"/>
        </a:p>
      </dgm:t>
    </dgm:pt>
    <dgm:pt modelId="{FB5B43E1-EF8A-48A1-801A-5484F70BF0E8}" type="parTrans" cxnId="{700EAF07-84A7-4C3D-8892-CEEE077F36E7}">
      <dgm:prSet/>
      <dgm:spPr/>
      <dgm:t>
        <a:bodyPr/>
        <a:lstStyle/>
        <a:p>
          <a:endParaRPr lang="en-US"/>
        </a:p>
      </dgm:t>
    </dgm:pt>
    <dgm:pt modelId="{60F734C0-8087-47E8-83E9-FC220FD6BDE3}" type="sibTrans" cxnId="{700EAF07-84A7-4C3D-8892-CEEE077F36E7}">
      <dgm:prSet/>
      <dgm:spPr/>
      <dgm:t>
        <a:bodyPr/>
        <a:lstStyle/>
        <a:p>
          <a:endParaRPr lang="en-US"/>
        </a:p>
      </dgm:t>
    </dgm:pt>
    <dgm:pt modelId="{1A501498-67D1-4A4A-ADDD-E2F9C7B409A2}">
      <dgm:prSet/>
      <dgm:spPr/>
      <dgm:t>
        <a:bodyPr/>
        <a:lstStyle/>
        <a:p>
          <a:pPr rtl="0"/>
          <a:r>
            <a:rPr lang="en-US" dirty="0" smtClean="0"/>
            <a:t>Saturated fats and trans fats may </a:t>
          </a:r>
          <a:r>
            <a:rPr lang="en-US" u="sng" dirty="0" smtClean="0"/>
            <a:t>increase</a:t>
          </a:r>
          <a:r>
            <a:rPr lang="en-US" dirty="0" smtClean="0"/>
            <a:t> cholesterol and are associated with an increased risk for heart disease.</a:t>
          </a:r>
          <a:endParaRPr lang="en-US" dirty="0"/>
        </a:p>
      </dgm:t>
    </dgm:pt>
    <dgm:pt modelId="{0E18C9DF-484D-4F19-BB79-7AFA9574A87D}" type="parTrans" cxnId="{C8B2A65A-C5FD-437F-ABDD-E0E3A793C503}">
      <dgm:prSet/>
      <dgm:spPr/>
      <dgm:t>
        <a:bodyPr/>
        <a:lstStyle/>
        <a:p>
          <a:endParaRPr lang="en-US"/>
        </a:p>
      </dgm:t>
    </dgm:pt>
    <dgm:pt modelId="{B1D7E53B-A4B2-4862-AB51-EB46A3763D9F}" type="sibTrans" cxnId="{C8B2A65A-C5FD-437F-ABDD-E0E3A793C503}">
      <dgm:prSet/>
      <dgm:spPr/>
      <dgm:t>
        <a:bodyPr/>
        <a:lstStyle/>
        <a:p>
          <a:endParaRPr lang="en-US"/>
        </a:p>
      </dgm:t>
    </dgm:pt>
    <dgm:pt modelId="{7901F36E-B069-462A-A90B-1B4F388E16BE}" type="pres">
      <dgm:prSet presAssocID="{21544834-7362-43FF-BDDD-81AF73C5C5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E708D1-9113-4BEA-834A-640A4254A8E2}" type="pres">
      <dgm:prSet presAssocID="{A9A9AF20-2C7E-41AD-B48E-DA9C4DE3D186}" presName="linNode" presStyleCnt="0"/>
      <dgm:spPr/>
    </dgm:pt>
    <dgm:pt modelId="{58BCFCE7-78B1-4444-872D-37FDBE43B1AD}" type="pres">
      <dgm:prSet presAssocID="{A9A9AF20-2C7E-41AD-B48E-DA9C4DE3D18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F1DEA-82A6-4C85-9395-30ECB4BCA7F8}" type="pres">
      <dgm:prSet presAssocID="{A9A9AF20-2C7E-41AD-B48E-DA9C4DE3D18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89561-D274-46B4-B425-5433904D4B14}" type="pres">
      <dgm:prSet presAssocID="{391689D7-FA07-4C84-96A1-3B1ECE7C96DC}" presName="sp" presStyleCnt="0"/>
      <dgm:spPr/>
    </dgm:pt>
    <dgm:pt modelId="{F960BDB8-43C0-4DB8-BB68-23879AAB661E}" type="pres">
      <dgm:prSet presAssocID="{F3B4FDE4-364A-4DDD-8BCD-0B8E345022EE}" presName="linNode" presStyleCnt="0"/>
      <dgm:spPr/>
    </dgm:pt>
    <dgm:pt modelId="{187BB99A-1113-4FDC-9D2F-21A7529C2A4D}" type="pres">
      <dgm:prSet presAssocID="{F3B4FDE4-364A-4DDD-8BCD-0B8E345022E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642DB-FC01-4B26-9F97-D67DEF06BCD7}" type="pres">
      <dgm:prSet presAssocID="{F3B4FDE4-364A-4DDD-8BCD-0B8E345022E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DC21B-C06E-4535-906D-3BC9A8903A20}" type="pres">
      <dgm:prSet presAssocID="{3A46651E-E411-441E-B848-1E5D3EBE6A16}" presName="sp" presStyleCnt="0"/>
      <dgm:spPr/>
    </dgm:pt>
    <dgm:pt modelId="{14B41177-9FA1-4268-83ED-9AF666717D56}" type="pres">
      <dgm:prSet presAssocID="{1A501498-67D1-4A4A-ADDD-E2F9C7B409A2}" presName="linNode" presStyleCnt="0"/>
      <dgm:spPr/>
    </dgm:pt>
    <dgm:pt modelId="{91A1D3A4-1AEE-4C07-8846-F0D9D3E17428}" type="pres">
      <dgm:prSet presAssocID="{1A501498-67D1-4A4A-ADDD-E2F9C7B409A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B44C25-D17E-461F-9406-CCDAE38FA3B1}" srcId="{A9A9AF20-2C7E-41AD-B48E-DA9C4DE3D186}" destId="{83FE0E85-78A5-46E8-9A63-6210735EF0D2}" srcOrd="1" destOrd="0" parTransId="{C9FCB51F-930E-4976-BCF3-94FC0B34032C}" sibTransId="{B8FBF8A7-48AC-4DC5-BAE9-9E69F9338339}"/>
    <dgm:cxn modelId="{D30C2918-B4C5-41E5-AAA2-1ECCF03228AF}" type="presOf" srcId="{F3B4FDE4-364A-4DDD-8BCD-0B8E345022EE}" destId="{187BB99A-1113-4FDC-9D2F-21A7529C2A4D}" srcOrd="0" destOrd="0" presId="urn:microsoft.com/office/officeart/2005/8/layout/vList5"/>
    <dgm:cxn modelId="{B87201FD-00EB-4EC2-8A9F-00FEB16EA6E0}" srcId="{489AACCC-320B-4594-9DF1-A685E4B186E2}" destId="{D9796DC8-F2AB-4C40-8C2F-2718FE3DB4DB}" srcOrd="0" destOrd="0" parTransId="{C140A575-E8F9-4B90-AB61-855D09535BE1}" sibTransId="{810913FD-D139-4475-84A1-6F1D8B0340A8}"/>
    <dgm:cxn modelId="{0EFB9605-1DC2-47A8-BBEE-20AFB51A46DC}" type="presOf" srcId="{16B4EF1C-0AF2-488E-B330-75C3026B1886}" destId="{FE2642DB-FC01-4B26-9F97-D67DEF06BCD7}" srcOrd="0" destOrd="3" presId="urn:microsoft.com/office/officeart/2005/8/layout/vList5"/>
    <dgm:cxn modelId="{A266742D-69A5-4C87-8D22-6AF2CB5047C3}" type="presOf" srcId="{40078083-6231-4894-8523-0B570A55FFBA}" destId="{FE2642DB-FC01-4B26-9F97-D67DEF06BCD7}" srcOrd="0" destOrd="0" presId="urn:microsoft.com/office/officeart/2005/8/layout/vList5"/>
    <dgm:cxn modelId="{7FE7E518-5B2E-4D01-B706-FC3C35888370}" srcId="{A9A9AF20-2C7E-41AD-B48E-DA9C4DE3D186}" destId="{B05E1A41-E7CF-4393-920D-7A85716A6D36}" srcOrd="0" destOrd="0" parTransId="{EB9FD869-2289-4963-84D9-55EAA962EC78}" sibTransId="{B55A3361-5B5A-428D-BB1B-6798FA863F42}"/>
    <dgm:cxn modelId="{7B5DD44E-A7C3-4BCC-BBCC-1732D882AD56}" type="presOf" srcId="{83FE0E85-78A5-46E8-9A63-6210735EF0D2}" destId="{134F1DEA-82A6-4C85-9395-30ECB4BCA7F8}" srcOrd="0" destOrd="1" presId="urn:microsoft.com/office/officeart/2005/8/layout/vList5"/>
    <dgm:cxn modelId="{9D5B9FBA-97EE-4EAF-84EA-3757E1EA02C9}" srcId="{21544834-7362-43FF-BDDD-81AF73C5C57C}" destId="{A9A9AF20-2C7E-41AD-B48E-DA9C4DE3D186}" srcOrd="0" destOrd="0" parTransId="{5030E75C-3B1E-4B1E-96D7-99FAE492A2B2}" sibTransId="{391689D7-FA07-4C84-96A1-3B1ECE7C96DC}"/>
    <dgm:cxn modelId="{9527C321-815B-4381-AA3F-CBC0F65F9505}" type="presOf" srcId="{1A501498-67D1-4A4A-ADDD-E2F9C7B409A2}" destId="{91A1D3A4-1AEE-4C07-8846-F0D9D3E17428}" srcOrd="0" destOrd="0" presId="urn:microsoft.com/office/officeart/2005/8/layout/vList5"/>
    <dgm:cxn modelId="{58930D93-D9EB-4462-AAD3-795D882977F5}" type="presOf" srcId="{21544834-7362-43FF-BDDD-81AF73C5C57C}" destId="{7901F36E-B069-462A-A90B-1B4F388E16BE}" srcOrd="0" destOrd="0" presId="urn:microsoft.com/office/officeart/2005/8/layout/vList5"/>
    <dgm:cxn modelId="{655264C6-C593-4918-83CA-4FAE3B089DE5}" srcId="{F3B4FDE4-364A-4DDD-8BCD-0B8E345022EE}" destId="{489AACCC-320B-4594-9DF1-A685E4B186E2}" srcOrd="1" destOrd="0" parTransId="{938442BE-CB98-48F5-996A-09904A64AB77}" sibTransId="{56FE1117-AD2D-4526-AC58-19434DDFEB96}"/>
    <dgm:cxn modelId="{19F265F8-5D47-4C04-9901-F1D349023A45}" srcId="{21544834-7362-43FF-BDDD-81AF73C5C57C}" destId="{F3B4FDE4-364A-4DDD-8BCD-0B8E345022EE}" srcOrd="1" destOrd="0" parTransId="{03E59E93-EF99-44C3-A836-9000B4EF2A8F}" sibTransId="{3A46651E-E411-441E-B848-1E5D3EBE6A16}"/>
    <dgm:cxn modelId="{57C48EA6-BB10-45A7-94B8-F877F5A2FD42}" type="presOf" srcId="{B05E1A41-E7CF-4393-920D-7A85716A6D36}" destId="{134F1DEA-82A6-4C85-9395-30ECB4BCA7F8}" srcOrd="0" destOrd="0" presId="urn:microsoft.com/office/officeart/2005/8/layout/vList5"/>
    <dgm:cxn modelId="{700EAF07-84A7-4C3D-8892-CEEE077F36E7}" srcId="{489AACCC-320B-4594-9DF1-A685E4B186E2}" destId="{16B4EF1C-0AF2-488E-B330-75C3026B1886}" srcOrd="1" destOrd="0" parTransId="{FB5B43E1-EF8A-48A1-801A-5484F70BF0E8}" sibTransId="{60F734C0-8087-47E8-83E9-FC220FD6BDE3}"/>
    <dgm:cxn modelId="{68FB7FA6-0400-4C1B-8216-DC542A7E095F}" srcId="{F3B4FDE4-364A-4DDD-8BCD-0B8E345022EE}" destId="{40078083-6231-4894-8523-0B570A55FFBA}" srcOrd="0" destOrd="0" parTransId="{412304F7-406F-42F2-809B-CA04F506F916}" sibTransId="{A0A2EB2E-5BD7-4E9E-BFB0-0FE026FDC8EC}"/>
    <dgm:cxn modelId="{8165FCC0-C0D9-4580-95E5-9901983177EE}" type="presOf" srcId="{489AACCC-320B-4594-9DF1-A685E4B186E2}" destId="{FE2642DB-FC01-4B26-9F97-D67DEF06BCD7}" srcOrd="0" destOrd="1" presId="urn:microsoft.com/office/officeart/2005/8/layout/vList5"/>
    <dgm:cxn modelId="{97530629-8A15-45F3-8102-5993804E0C5B}" type="presOf" srcId="{A9A9AF20-2C7E-41AD-B48E-DA9C4DE3D186}" destId="{58BCFCE7-78B1-4444-872D-37FDBE43B1AD}" srcOrd="0" destOrd="0" presId="urn:microsoft.com/office/officeart/2005/8/layout/vList5"/>
    <dgm:cxn modelId="{C8B2A65A-C5FD-437F-ABDD-E0E3A793C503}" srcId="{21544834-7362-43FF-BDDD-81AF73C5C57C}" destId="{1A501498-67D1-4A4A-ADDD-E2F9C7B409A2}" srcOrd="2" destOrd="0" parTransId="{0E18C9DF-484D-4F19-BB79-7AFA9574A87D}" sibTransId="{B1D7E53B-A4B2-4862-AB51-EB46A3763D9F}"/>
    <dgm:cxn modelId="{44FB1B6D-0A72-49A7-BF52-58F3B719541E}" type="presOf" srcId="{D9796DC8-F2AB-4C40-8C2F-2718FE3DB4DB}" destId="{FE2642DB-FC01-4B26-9F97-D67DEF06BCD7}" srcOrd="0" destOrd="2" presId="urn:microsoft.com/office/officeart/2005/8/layout/vList5"/>
    <dgm:cxn modelId="{80F7A47C-03A0-415F-8532-A2B489071B16}" type="presParOf" srcId="{7901F36E-B069-462A-A90B-1B4F388E16BE}" destId="{E3E708D1-9113-4BEA-834A-640A4254A8E2}" srcOrd="0" destOrd="0" presId="urn:microsoft.com/office/officeart/2005/8/layout/vList5"/>
    <dgm:cxn modelId="{5A5190A1-1D5F-4B7E-88AA-A8D7392DD4E6}" type="presParOf" srcId="{E3E708D1-9113-4BEA-834A-640A4254A8E2}" destId="{58BCFCE7-78B1-4444-872D-37FDBE43B1AD}" srcOrd="0" destOrd="0" presId="urn:microsoft.com/office/officeart/2005/8/layout/vList5"/>
    <dgm:cxn modelId="{25A11D8B-6276-490C-8F92-59F94AFE34F5}" type="presParOf" srcId="{E3E708D1-9113-4BEA-834A-640A4254A8E2}" destId="{134F1DEA-82A6-4C85-9395-30ECB4BCA7F8}" srcOrd="1" destOrd="0" presId="urn:microsoft.com/office/officeart/2005/8/layout/vList5"/>
    <dgm:cxn modelId="{32021628-B705-4D72-A142-38FBA6C187F1}" type="presParOf" srcId="{7901F36E-B069-462A-A90B-1B4F388E16BE}" destId="{66789561-D274-46B4-B425-5433904D4B14}" srcOrd="1" destOrd="0" presId="urn:microsoft.com/office/officeart/2005/8/layout/vList5"/>
    <dgm:cxn modelId="{E0E03991-E618-40F6-853A-F25C56DBE8CE}" type="presParOf" srcId="{7901F36E-B069-462A-A90B-1B4F388E16BE}" destId="{F960BDB8-43C0-4DB8-BB68-23879AAB661E}" srcOrd="2" destOrd="0" presId="urn:microsoft.com/office/officeart/2005/8/layout/vList5"/>
    <dgm:cxn modelId="{23F62AD8-10E0-4716-9F16-9F4A8D3F64EB}" type="presParOf" srcId="{F960BDB8-43C0-4DB8-BB68-23879AAB661E}" destId="{187BB99A-1113-4FDC-9D2F-21A7529C2A4D}" srcOrd="0" destOrd="0" presId="urn:microsoft.com/office/officeart/2005/8/layout/vList5"/>
    <dgm:cxn modelId="{087C1DED-D756-4720-B1CB-6089A61FBA86}" type="presParOf" srcId="{F960BDB8-43C0-4DB8-BB68-23879AAB661E}" destId="{FE2642DB-FC01-4B26-9F97-D67DEF06BCD7}" srcOrd="1" destOrd="0" presId="urn:microsoft.com/office/officeart/2005/8/layout/vList5"/>
    <dgm:cxn modelId="{BA73ABDD-AA88-45E1-9188-8FB75E2F593C}" type="presParOf" srcId="{7901F36E-B069-462A-A90B-1B4F388E16BE}" destId="{6CADC21B-C06E-4535-906D-3BC9A8903A20}" srcOrd="3" destOrd="0" presId="urn:microsoft.com/office/officeart/2005/8/layout/vList5"/>
    <dgm:cxn modelId="{F25BF6F0-15EB-4CAF-905D-392E50458503}" type="presParOf" srcId="{7901F36E-B069-462A-A90B-1B4F388E16BE}" destId="{14B41177-9FA1-4268-83ED-9AF666717D56}" srcOrd="4" destOrd="0" presId="urn:microsoft.com/office/officeart/2005/8/layout/vList5"/>
    <dgm:cxn modelId="{620878A0-29B8-43FC-AA5F-C892B62228E8}" type="presParOf" srcId="{14B41177-9FA1-4268-83ED-9AF666717D56}" destId="{91A1D3A4-1AEE-4C07-8846-F0D9D3E17428}" srcOrd="0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45492B-968B-4917-B073-24E56796FA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98AC29-194E-4862-A95E-9FCEFF4F5799}">
      <dgm:prSet/>
      <dgm:spPr/>
      <dgm:t>
        <a:bodyPr/>
        <a:lstStyle/>
        <a:p>
          <a:pPr rtl="0"/>
          <a:r>
            <a:rPr lang="en-US" dirty="0" smtClean="0"/>
            <a:t>Fatty acid that is missing one or two pairs of hydrogen atoms</a:t>
          </a:r>
          <a:endParaRPr lang="en-US" dirty="0"/>
        </a:p>
      </dgm:t>
    </dgm:pt>
    <dgm:pt modelId="{3AB236D6-B73B-40CA-A7F3-E5FCA6998B3C}" type="parTrans" cxnId="{A0823C2A-7F4E-402E-8150-8F26C1487833}">
      <dgm:prSet/>
      <dgm:spPr/>
      <dgm:t>
        <a:bodyPr/>
        <a:lstStyle/>
        <a:p>
          <a:endParaRPr lang="en-US"/>
        </a:p>
      </dgm:t>
    </dgm:pt>
    <dgm:pt modelId="{82AE4AD9-2772-4642-94E7-10F2003854A3}" type="sibTrans" cxnId="{A0823C2A-7F4E-402E-8150-8F26C1487833}">
      <dgm:prSet/>
      <dgm:spPr/>
      <dgm:t>
        <a:bodyPr/>
        <a:lstStyle/>
        <a:p>
          <a:endParaRPr lang="en-US"/>
        </a:p>
      </dgm:t>
    </dgm:pt>
    <dgm:pt modelId="{D7FA9C79-BD24-45B0-AAD7-E35CD88C6529}">
      <dgm:prSet/>
      <dgm:spPr/>
      <dgm:t>
        <a:bodyPr/>
        <a:lstStyle/>
        <a:p>
          <a:pPr rtl="0"/>
          <a:r>
            <a:rPr lang="en-US" dirty="0" smtClean="0"/>
            <a:t>SOURCES</a:t>
          </a:r>
          <a:endParaRPr lang="en-US" dirty="0"/>
        </a:p>
      </dgm:t>
    </dgm:pt>
    <dgm:pt modelId="{A17C18B5-B8E9-48B0-AB71-42FD1D273C27}" type="parTrans" cxnId="{98EE99EB-A71D-4EF3-99D7-36FE27143FFE}">
      <dgm:prSet/>
      <dgm:spPr/>
      <dgm:t>
        <a:bodyPr/>
        <a:lstStyle/>
        <a:p>
          <a:endParaRPr lang="en-US"/>
        </a:p>
      </dgm:t>
    </dgm:pt>
    <dgm:pt modelId="{9CFC4599-CAC4-4BF5-82F7-83E3D141EBAB}" type="sibTrans" cxnId="{98EE99EB-A71D-4EF3-99D7-36FE27143FFE}">
      <dgm:prSet/>
      <dgm:spPr/>
      <dgm:t>
        <a:bodyPr/>
        <a:lstStyle/>
        <a:p>
          <a:endParaRPr lang="en-US"/>
        </a:p>
      </dgm:t>
    </dgm:pt>
    <dgm:pt modelId="{4F8F0544-79C0-4556-BF06-B2D51ADD3A17}">
      <dgm:prSet/>
      <dgm:spPr/>
      <dgm:t>
        <a:bodyPr/>
        <a:lstStyle/>
        <a:p>
          <a:pPr rtl="0"/>
          <a:r>
            <a:rPr lang="en-US" dirty="0" smtClean="0"/>
            <a:t>Vegetable oils</a:t>
          </a:r>
          <a:endParaRPr lang="en-US" dirty="0"/>
        </a:p>
      </dgm:t>
    </dgm:pt>
    <dgm:pt modelId="{D4D0257D-8784-4835-8C4D-D0041990280E}" type="parTrans" cxnId="{2D13436C-47E2-4D24-9B6D-87D4A46AE85E}">
      <dgm:prSet/>
      <dgm:spPr/>
      <dgm:t>
        <a:bodyPr/>
        <a:lstStyle/>
        <a:p>
          <a:endParaRPr lang="en-US"/>
        </a:p>
      </dgm:t>
    </dgm:pt>
    <dgm:pt modelId="{274EA035-545D-4C73-AA6C-D47DD2980660}" type="sibTrans" cxnId="{2D13436C-47E2-4D24-9B6D-87D4A46AE85E}">
      <dgm:prSet/>
      <dgm:spPr/>
      <dgm:t>
        <a:bodyPr/>
        <a:lstStyle/>
        <a:p>
          <a:endParaRPr lang="en-US"/>
        </a:p>
      </dgm:t>
    </dgm:pt>
    <dgm:pt modelId="{A8A8D5F0-22C8-4984-B27F-64DBDA1C6F74}">
      <dgm:prSet/>
      <dgm:spPr/>
      <dgm:t>
        <a:bodyPr/>
        <a:lstStyle/>
        <a:p>
          <a:pPr rtl="0"/>
          <a:r>
            <a:rPr lang="en-US" dirty="0" smtClean="0"/>
            <a:t>olive, canola, soybean, corn, and cottonseed oils</a:t>
          </a:r>
          <a:endParaRPr lang="en-US" dirty="0"/>
        </a:p>
      </dgm:t>
    </dgm:pt>
    <dgm:pt modelId="{DDAE4133-7A96-403D-A191-8C2FAF36423B}" type="parTrans" cxnId="{71AC7DD0-64C9-416C-92DF-C5F970667579}">
      <dgm:prSet/>
      <dgm:spPr/>
      <dgm:t>
        <a:bodyPr/>
        <a:lstStyle/>
        <a:p>
          <a:endParaRPr lang="en-US"/>
        </a:p>
      </dgm:t>
    </dgm:pt>
    <dgm:pt modelId="{949E9387-9970-4387-8C82-07A56425334B}" type="sibTrans" cxnId="{71AC7DD0-64C9-416C-92DF-C5F970667579}">
      <dgm:prSet/>
      <dgm:spPr/>
      <dgm:t>
        <a:bodyPr/>
        <a:lstStyle/>
        <a:p>
          <a:endParaRPr lang="en-US"/>
        </a:p>
      </dgm:t>
    </dgm:pt>
    <dgm:pt modelId="{F84DAB55-F393-4403-A03B-1F6CB62EA7EF}">
      <dgm:prSet/>
      <dgm:spPr/>
      <dgm:t>
        <a:bodyPr/>
        <a:lstStyle/>
        <a:p>
          <a:pPr rtl="0"/>
          <a:r>
            <a:rPr lang="en-US" dirty="0" smtClean="0"/>
            <a:t>Hydrogenation can change the make up of unsaturated 	fat in vegetable oils to change firmness or texture</a:t>
          </a:r>
          <a:endParaRPr lang="en-US" dirty="0"/>
        </a:p>
      </dgm:t>
    </dgm:pt>
    <dgm:pt modelId="{5DE5E9E2-560A-42D5-9950-576B435176EA}" type="parTrans" cxnId="{1D7E172A-45A9-4D0C-AEE4-80861B8499AB}">
      <dgm:prSet/>
      <dgm:spPr/>
      <dgm:t>
        <a:bodyPr/>
        <a:lstStyle/>
        <a:p>
          <a:endParaRPr lang="en-US"/>
        </a:p>
      </dgm:t>
    </dgm:pt>
    <dgm:pt modelId="{37686C90-E047-46AF-BEC8-A2168869BF09}" type="sibTrans" cxnId="{1D7E172A-45A9-4D0C-AEE4-80861B8499AB}">
      <dgm:prSet/>
      <dgm:spPr/>
      <dgm:t>
        <a:bodyPr/>
        <a:lstStyle/>
        <a:p>
          <a:endParaRPr lang="en-US"/>
        </a:p>
      </dgm:t>
    </dgm:pt>
    <dgm:pt modelId="{14669809-DB6F-472F-BF3B-4F81E5AF93B8}">
      <dgm:prSet/>
      <dgm:spPr/>
      <dgm:t>
        <a:bodyPr/>
        <a:lstStyle/>
        <a:p>
          <a:pPr rtl="0"/>
          <a:r>
            <a:rPr lang="en-US" dirty="0" smtClean="0"/>
            <a:t>EX.  Margarine is vegetable oil in hydrogenated form</a:t>
          </a:r>
          <a:endParaRPr lang="en-US" dirty="0"/>
        </a:p>
      </dgm:t>
    </dgm:pt>
    <dgm:pt modelId="{B1F70E9D-D75A-484B-BA59-EFAB62516E2A}" type="parTrans" cxnId="{0855623F-4392-4964-972A-01DE6B00A607}">
      <dgm:prSet/>
      <dgm:spPr/>
      <dgm:t>
        <a:bodyPr/>
        <a:lstStyle/>
        <a:p>
          <a:endParaRPr lang="en-US"/>
        </a:p>
      </dgm:t>
    </dgm:pt>
    <dgm:pt modelId="{6D106763-2F74-42E0-8E03-F1A31A21974C}" type="sibTrans" cxnId="{0855623F-4392-4964-972A-01DE6B00A607}">
      <dgm:prSet/>
      <dgm:spPr/>
      <dgm:t>
        <a:bodyPr/>
        <a:lstStyle/>
        <a:p>
          <a:endParaRPr lang="en-US"/>
        </a:p>
      </dgm:t>
    </dgm:pt>
    <dgm:pt modelId="{CA768163-A2AA-4265-88E2-D38074E7660B}">
      <dgm:prSet/>
      <dgm:spPr/>
      <dgm:t>
        <a:bodyPr/>
        <a:lstStyle/>
        <a:p>
          <a:pPr rtl="0"/>
          <a:r>
            <a:rPr lang="en-US" dirty="0" smtClean="0"/>
            <a:t>Two types of unsaturated fats</a:t>
          </a:r>
          <a:endParaRPr lang="en-US" dirty="0"/>
        </a:p>
      </dgm:t>
    </dgm:pt>
    <dgm:pt modelId="{6F031F33-AE34-4187-A02C-199D699EE3CA}" type="parTrans" cxnId="{C5CFC736-57C6-4377-982B-1B95FEA8D616}">
      <dgm:prSet/>
      <dgm:spPr/>
      <dgm:t>
        <a:bodyPr/>
        <a:lstStyle/>
        <a:p>
          <a:endParaRPr lang="en-US"/>
        </a:p>
      </dgm:t>
    </dgm:pt>
    <dgm:pt modelId="{7E9F2C00-59F2-454F-B1F0-BA799EB99F46}" type="sibTrans" cxnId="{C5CFC736-57C6-4377-982B-1B95FEA8D616}">
      <dgm:prSet/>
      <dgm:spPr/>
      <dgm:t>
        <a:bodyPr/>
        <a:lstStyle/>
        <a:p>
          <a:endParaRPr lang="en-US"/>
        </a:p>
      </dgm:t>
    </dgm:pt>
    <dgm:pt modelId="{28058EF9-2345-4303-9E73-24C2CCE46395}">
      <dgm:prSet/>
      <dgm:spPr/>
      <dgm:t>
        <a:bodyPr/>
        <a:lstStyle/>
        <a:p>
          <a:pPr rtl="0"/>
          <a:r>
            <a:rPr lang="en-US" dirty="0" smtClean="0"/>
            <a:t>Monounsaturated and polyunsaturated</a:t>
          </a:r>
          <a:endParaRPr lang="en-US" dirty="0"/>
        </a:p>
      </dgm:t>
    </dgm:pt>
    <dgm:pt modelId="{6E5DE048-6D75-43C4-9E34-DF8F5504DF9F}" type="parTrans" cxnId="{B15FA0BB-A724-4BA9-9710-850C44648738}">
      <dgm:prSet/>
      <dgm:spPr/>
      <dgm:t>
        <a:bodyPr/>
        <a:lstStyle/>
        <a:p>
          <a:endParaRPr lang="en-US"/>
        </a:p>
      </dgm:t>
    </dgm:pt>
    <dgm:pt modelId="{16A605F6-EAC5-462F-930F-96BBF08F8690}" type="sibTrans" cxnId="{B15FA0BB-A724-4BA9-9710-850C44648738}">
      <dgm:prSet/>
      <dgm:spPr/>
      <dgm:t>
        <a:bodyPr/>
        <a:lstStyle/>
        <a:p>
          <a:endParaRPr lang="en-US"/>
        </a:p>
      </dgm:t>
    </dgm:pt>
    <dgm:pt modelId="{31C1FB26-BC07-46B2-ADE8-68426B7C749D}" type="pres">
      <dgm:prSet presAssocID="{E645492B-968B-4917-B073-24E56796FA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B30BE4-79DB-4F4F-ADD9-544BA44271DC}" type="pres">
      <dgm:prSet presAssocID="{2998AC29-194E-4862-A95E-9FCEFF4F5799}" presName="linNode" presStyleCnt="0"/>
      <dgm:spPr/>
    </dgm:pt>
    <dgm:pt modelId="{2289E406-86DF-492D-B8D2-AFF95EC4E60A}" type="pres">
      <dgm:prSet presAssocID="{2998AC29-194E-4862-A95E-9FCEFF4F5799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7F776-09DE-4551-9C14-ECE3E2C96058}" type="pres">
      <dgm:prSet presAssocID="{82AE4AD9-2772-4642-94E7-10F2003854A3}" presName="sp" presStyleCnt="0"/>
      <dgm:spPr/>
    </dgm:pt>
    <dgm:pt modelId="{3501C6B6-7A20-437F-8D50-741127B9D1E6}" type="pres">
      <dgm:prSet presAssocID="{D7FA9C79-BD24-45B0-AAD7-E35CD88C6529}" presName="linNode" presStyleCnt="0"/>
      <dgm:spPr/>
    </dgm:pt>
    <dgm:pt modelId="{52DC0046-0CFA-4160-BFBA-31FFE3913131}" type="pres">
      <dgm:prSet presAssocID="{D7FA9C79-BD24-45B0-AAD7-E35CD88C652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7E12C-DFE3-4457-917B-E06096870F2D}" type="pres">
      <dgm:prSet presAssocID="{D7FA9C79-BD24-45B0-AAD7-E35CD88C652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4D396-41DA-4C49-B720-D209F29A9AD5}" type="pres">
      <dgm:prSet presAssocID="{9CFC4599-CAC4-4BF5-82F7-83E3D141EBAB}" presName="sp" presStyleCnt="0"/>
      <dgm:spPr/>
    </dgm:pt>
    <dgm:pt modelId="{463855CA-6A1D-4F2D-A770-20F1CA0CD6F5}" type="pres">
      <dgm:prSet presAssocID="{CA768163-A2AA-4265-88E2-D38074E7660B}" presName="linNode" presStyleCnt="0"/>
      <dgm:spPr/>
    </dgm:pt>
    <dgm:pt modelId="{B6619895-C039-4F97-85CE-501B82890C7D}" type="pres">
      <dgm:prSet presAssocID="{CA768163-A2AA-4265-88E2-D38074E7660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3B5E7-74F2-4BBD-BCF7-FA8D2597F2E6}" type="pres">
      <dgm:prSet presAssocID="{CA768163-A2AA-4265-88E2-D38074E7660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A315A3-028A-43D1-9DF9-A63E24CF6AE5}" type="presOf" srcId="{2998AC29-194E-4862-A95E-9FCEFF4F5799}" destId="{2289E406-86DF-492D-B8D2-AFF95EC4E60A}" srcOrd="0" destOrd="0" presId="urn:microsoft.com/office/officeart/2005/8/layout/vList5"/>
    <dgm:cxn modelId="{72A85F6F-8FC3-4BAA-BD24-BE9457710AD0}" type="presOf" srcId="{14669809-DB6F-472F-BF3B-4F81E5AF93B8}" destId="{9927E12C-DFE3-4457-917B-E06096870F2D}" srcOrd="0" destOrd="3" presId="urn:microsoft.com/office/officeart/2005/8/layout/vList5"/>
    <dgm:cxn modelId="{71AC7DD0-64C9-416C-92DF-C5F970667579}" srcId="{4F8F0544-79C0-4556-BF06-B2D51ADD3A17}" destId="{A8A8D5F0-22C8-4984-B27F-64DBDA1C6F74}" srcOrd="0" destOrd="0" parTransId="{DDAE4133-7A96-403D-A191-8C2FAF36423B}" sibTransId="{949E9387-9970-4387-8C82-07A56425334B}"/>
    <dgm:cxn modelId="{A0823C2A-7F4E-402E-8150-8F26C1487833}" srcId="{E645492B-968B-4917-B073-24E56796FAB0}" destId="{2998AC29-194E-4862-A95E-9FCEFF4F5799}" srcOrd="0" destOrd="0" parTransId="{3AB236D6-B73B-40CA-A7F3-E5FCA6998B3C}" sibTransId="{82AE4AD9-2772-4642-94E7-10F2003854A3}"/>
    <dgm:cxn modelId="{1D7E172A-45A9-4D0C-AEE4-80861B8499AB}" srcId="{4F8F0544-79C0-4556-BF06-B2D51ADD3A17}" destId="{F84DAB55-F393-4403-A03B-1F6CB62EA7EF}" srcOrd="1" destOrd="0" parTransId="{5DE5E9E2-560A-42D5-9950-576B435176EA}" sibTransId="{37686C90-E047-46AF-BEC8-A2168869BF09}"/>
    <dgm:cxn modelId="{2C21FA6C-2E12-4F3E-94CC-7F67FAFC20A3}" type="presOf" srcId="{4F8F0544-79C0-4556-BF06-B2D51ADD3A17}" destId="{9927E12C-DFE3-4457-917B-E06096870F2D}" srcOrd="0" destOrd="0" presId="urn:microsoft.com/office/officeart/2005/8/layout/vList5"/>
    <dgm:cxn modelId="{762D3941-0B75-462D-87B9-0394603C1EC9}" type="presOf" srcId="{CA768163-A2AA-4265-88E2-D38074E7660B}" destId="{B6619895-C039-4F97-85CE-501B82890C7D}" srcOrd="0" destOrd="0" presId="urn:microsoft.com/office/officeart/2005/8/layout/vList5"/>
    <dgm:cxn modelId="{A11BD3AB-CB84-4813-AF52-195E8DFC5991}" type="presOf" srcId="{28058EF9-2345-4303-9E73-24C2CCE46395}" destId="{ED33B5E7-74F2-4BBD-BCF7-FA8D2597F2E6}" srcOrd="0" destOrd="0" presId="urn:microsoft.com/office/officeart/2005/8/layout/vList5"/>
    <dgm:cxn modelId="{A9A3CCF9-C56B-4C87-8B08-D6FE70CF9705}" type="presOf" srcId="{F84DAB55-F393-4403-A03B-1F6CB62EA7EF}" destId="{9927E12C-DFE3-4457-917B-E06096870F2D}" srcOrd="0" destOrd="2" presId="urn:microsoft.com/office/officeart/2005/8/layout/vList5"/>
    <dgm:cxn modelId="{B15FA0BB-A724-4BA9-9710-850C44648738}" srcId="{CA768163-A2AA-4265-88E2-D38074E7660B}" destId="{28058EF9-2345-4303-9E73-24C2CCE46395}" srcOrd="0" destOrd="0" parTransId="{6E5DE048-6D75-43C4-9E34-DF8F5504DF9F}" sibTransId="{16A605F6-EAC5-462F-930F-96BBF08F8690}"/>
    <dgm:cxn modelId="{C5CFC736-57C6-4377-982B-1B95FEA8D616}" srcId="{E645492B-968B-4917-B073-24E56796FAB0}" destId="{CA768163-A2AA-4265-88E2-D38074E7660B}" srcOrd="2" destOrd="0" parTransId="{6F031F33-AE34-4187-A02C-199D699EE3CA}" sibTransId="{7E9F2C00-59F2-454F-B1F0-BA799EB99F46}"/>
    <dgm:cxn modelId="{D5391636-76CB-40B3-A08D-6AD96D5283A4}" type="presOf" srcId="{D7FA9C79-BD24-45B0-AAD7-E35CD88C6529}" destId="{52DC0046-0CFA-4160-BFBA-31FFE3913131}" srcOrd="0" destOrd="0" presId="urn:microsoft.com/office/officeart/2005/8/layout/vList5"/>
    <dgm:cxn modelId="{E9AE5AE5-DEE3-4FB8-83F5-93875EF31838}" type="presOf" srcId="{E645492B-968B-4917-B073-24E56796FAB0}" destId="{31C1FB26-BC07-46B2-ADE8-68426B7C749D}" srcOrd="0" destOrd="0" presId="urn:microsoft.com/office/officeart/2005/8/layout/vList5"/>
    <dgm:cxn modelId="{98EE99EB-A71D-4EF3-99D7-36FE27143FFE}" srcId="{E645492B-968B-4917-B073-24E56796FAB0}" destId="{D7FA9C79-BD24-45B0-AAD7-E35CD88C6529}" srcOrd="1" destOrd="0" parTransId="{A17C18B5-B8E9-48B0-AB71-42FD1D273C27}" sibTransId="{9CFC4599-CAC4-4BF5-82F7-83E3D141EBAB}"/>
    <dgm:cxn modelId="{0855623F-4392-4964-972A-01DE6B00A607}" srcId="{4F8F0544-79C0-4556-BF06-B2D51ADD3A17}" destId="{14669809-DB6F-472F-BF3B-4F81E5AF93B8}" srcOrd="2" destOrd="0" parTransId="{B1F70E9D-D75A-484B-BA59-EFAB62516E2A}" sibTransId="{6D106763-2F74-42E0-8E03-F1A31A21974C}"/>
    <dgm:cxn modelId="{2D13436C-47E2-4D24-9B6D-87D4A46AE85E}" srcId="{D7FA9C79-BD24-45B0-AAD7-E35CD88C6529}" destId="{4F8F0544-79C0-4556-BF06-B2D51ADD3A17}" srcOrd="0" destOrd="0" parTransId="{D4D0257D-8784-4835-8C4D-D0041990280E}" sibTransId="{274EA035-545D-4C73-AA6C-D47DD2980660}"/>
    <dgm:cxn modelId="{B417852F-55F8-42F9-8704-DB7D2E03AFC8}" type="presOf" srcId="{A8A8D5F0-22C8-4984-B27F-64DBDA1C6F74}" destId="{9927E12C-DFE3-4457-917B-E06096870F2D}" srcOrd="0" destOrd="1" presId="urn:microsoft.com/office/officeart/2005/8/layout/vList5"/>
    <dgm:cxn modelId="{17FA259F-DDCB-4591-BA57-3D9D9134CDD9}" type="presParOf" srcId="{31C1FB26-BC07-46B2-ADE8-68426B7C749D}" destId="{A0B30BE4-79DB-4F4F-ADD9-544BA44271DC}" srcOrd="0" destOrd="0" presId="urn:microsoft.com/office/officeart/2005/8/layout/vList5"/>
    <dgm:cxn modelId="{B17948F6-482B-4C40-AE1A-DE0A9C9F198F}" type="presParOf" srcId="{A0B30BE4-79DB-4F4F-ADD9-544BA44271DC}" destId="{2289E406-86DF-492D-B8D2-AFF95EC4E60A}" srcOrd="0" destOrd="0" presId="urn:microsoft.com/office/officeart/2005/8/layout/vList5"/>
    <dgm:cxn modelId="{F0CEBC96-8F6D-4931-BFE6-7E89E7F945B3}" type="presParOf" srcId="{31C1FB26-BC07-46B2-ADE8-68426B7C749D}" destId="{D7E7F776-09DE-4551-9C14-ECE3E2C96058}" srcOrd="1" destOrd="0" presId="urn:microsoft.com/office/officeart/2005/8/layout/vList5"/>
    <dgm:cxn modelId="{8EB36C7F-E9F0-4DE7-9800-A2F8FC386C8E}" type="presParOf" srcId="{31C1FB26-BC07-46B2-ADE8-68426B7C749D}" destId="{3501C6B6-7A20-437F-8D50-741127B9D1E6}" srcOrd="2" destOrd="0" presId="urn:microsoft.com/office/officeart/2005/8/layout/vList5"/>
    <dgm:cxn modelId="{5DDEC2D7-0F55-4D8C-B516-5583A35015BC}" type="presParOf" srcId="{3501C6B6-7A20-437F-8D50-741127B9D1E6}" destId="{52DC0046-0CFA-4160-BFBA-31FFE3913131}" srcOrd="0" destOrd="0" presId="urn:microsoft.com/office/officeart/2005/8/layout/vList5"/>
    <dgm:cxn modelId="{B31563EC-0CD4-469A-B8D9-CD443F45B3DD}" type="presParOf" srcId="{3501C6B6-7A20-437F-8D50-741127B9D1E6}" destId="{9927E12C-DFE3-4457-917B-E06096870F2D}" srcOrd="1" destOrd="0" presId="urn:microsoft.com/office/officeart/2005/8/layout/vList5"/>
    <dgm:cxn modelId="{F3B3063C-255B-48F5-B6EA-FB5205BEA326}" type="presParOf" srcId="{31C1FB26-BC07-46B2-ADE8-68426B7C749D}" destId="{CC84D396-41DA-4C49-B720-D209F29A9AD5}" srcOrd="3" destOrd="0" presId="urn:microsoft.com/office/officeart/2005/8/layout/vList5"/>
    <dgm:cxn modelId="{44CB9B9E-1DE9-453D-BC5C-59DBB2CC0DFE}" type="presParOf" srcId="{31C1FB26-BC07-46B2-ADE8-68426B7C749D}" destId="{463855CA-6A1D-4F2D-A770-20F1CA0CD6F5}" srcOrd="4" destOrd="0" presId="urn:microsoft.com/office/officeart/2005/8/layout/vList5"/>
    <dgm:cxn modelId="{76E4790C-67A3-4D64-AF39-ADC8E82FDB07}" type="presParOf" srcId="{463855CA-6A1D-4F2D-A770-20F1CA0CD6F5}" destId="{B6619895-C039-4F97-85CE-501B82890C7D}" srcOrd="0" destOrd="0" presId="urn:microsoft.com/office/officeart/2005/8/layout/vList5"/>
    <dgm:cxn modelId="{9657E6FD-3909-4975-A99F-8EABE45E8618}" type="presParOf" srcId="{463855CA-6A1D-4F2D-A770-20F1CA0CD6F5}" destId="{ED33B5E7-74F2-4BBD-BCF7-FA8D2597F2E6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EE0B5E-6F72-40AD-97AD-10CDC3CBFC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01395-2DD1-442E-8224-B66CB7A98D68}">
      <dgm:prSet custT="1"/>
      <dgm:spPr/>
      <dgm:t>
        <a:bodyPr/>
        <a:lstStyle/>
        <a:p>
          <a:pPr rtl="0"/>
          <a:r>
            <a:rPr lang="en-US" sz="1600" dirty="0" smtClean="0"/>
            <a:t>1.	Eat less meat  - eat more fish and poultry</a:t>
          </a:r>
          <a:endParaRPr lang="en-US" sz="1600" dirty="0"/>
        </a:p>
      </dgm:t>
    </dgm:pt>
    <dgm:pt modelId="{0A5447CD-8DE3-4C37-860D-BBFBF171D61E}" type="parTrans" cxnId="{FA735D86-1A0A-4EB5-83A7-227D458DBC07}">
      <dgm:prSet/>
      <dgm:spPr/>
      <dgm:t>
        <a:bodyPr/>
        <a:lstStyle/>
        <a:p>
          <a:endParaRPr lang="en-US"/>
        </a:p>
      </dgm:t>
    </dgm:pt>
    <dgm:pt modelId="{AE702431-1BD5-4EE6-9A26-1C7C3AB77FD2}" type="sibTrans" cxnId="{FA735D86-1A0A-4EB5-83A7-227D458DBC07}">
      <dgm:prSet/>
      <dgm:spPr/>
      <dgm:t>
        <a:bodyPr/>
        <a:lstStyle/>
        <a:p>
          <a:endParaRPr lang="en-US"/>
        </a:p>
      </dgm:t>
    </dgm:pt>
    <dgm:pt modelId="{E0C3C00B-3CFB-4DC8-883E-1B68F0D359AB}">
      <dgm:prSet custT="1"/>
      <dgm:spPr/>
      <dgm:t>
        <a:bodyPr/>
        <a:lstStyle/>
        <a:p>
          <a:pPr rtl="0"/>
          <a:r>
            <a:rPr lang="en-US" sz="1600" dirty="0" smtClean="0"/>
            <a:t>2.	Forget frying -  steam, boil, bake, microwave</a:t>
          </a:r>
          <a:endParaRPr lang="en-US" sz="1600" dirty="0"/>
        </a:p>
      </dgm:t>
    </dgm:pt>
    <dgm:pt modelId="{EDE1BF1B-4952-4E8E-8562-D3A013E2A0D9}" type="parTrans" cxnId="{F3E99605-1B0E-44D9-A91D-CB9E739EFB1E}">
      <dgm:prSet/>
      <dgm:spPr/>
      <dgm:t>
        <a:bodyPr/>
        <a:lstStyle/>
        <a:p>
          <a:endParaRPr lang="en-US"/>
        </a:p>
      </dgm:t>
    </dgm:pt>
    <dgm:pt modelId="{E11B09F3-D651-41C9-BAFD-F1A5118378F3}" type="sibTrans" cxnId="{F3E99605-1B0E-44D9-A91D-CB9E739EFB1E}">
      <dgm:prSet/>
      <dgm:spPr/>
      <dgm:t>
        <a:bodyPr/>
        <a:lstStyle/>
        <a:p>
          <a:endParaRPr lang="en-US"/>
        </a:p>
      </dgm:t>
    </dgm:pt>
    <dgm:pt modelId="{1B056AE1-7A19-44D3-9EC8-B7145F147F8B}">
      <dgm:prSet custT="1"/>
      <dgm:spPr/>
      <dgm:t>
        <a:bodyPr/>
        <a:lstStyle/>
        <a:p>
          <a:pPr rtl="0"/>
          <a:r>
            <a:rPr lang="en-US" sz="1600" dirty="0" smtClean="0"/>
            <a:t>3.	Switch to reduced fat and non-fat dairy products – skim milk</a:t>
          </a:r>
          <a:endParaRPr lang="en-US" sz="1600" dirty="0"/>
        </a:p>
      </dgm:t>
    </dgm:pt>
    <dgm:pt modelId="{942AD5E6-333C-4439-A9D1-211FFDFF70D2}" type="parTrans" cxnId="{BD5B4E3A-B6A1-42A2-A373-FE0DE28B2D5B}">
      <dgm:prSet/>
      <dgm:spPr/>
      <dgm:t>
        <a:bodyPr/>
        <a:lstStyle/>
        <a:p>
          <a:endParaRPr lang="en-US"/>
        </a:p>
      </dgm:t>
    </dgm:pt>
    <dgm:pt modelId="{8C7B00DC-C0CF-4C3F-AA76-9113EF8BAAE5}" type="sibTrans" cxnId="{BD5B4E3A-B6A1-42A2-A373-FE0DE28B2D5B}">
      <dgm:prSet/>
      <dgm:spPr/>
      <dgm:t>
        <a:bodyPr/>
        <a:lstStyle/>
        <a:p>
          <a:endParaRPr lang="en-US"/>
        </a:p>
      </dgm:t>
    </dgm:pt>
    <dgm:pt modelId="{9646E1C1-3AB1-4CFD-8774-20A778607FB2}">
      <dgm:prSet custT="1"/>
      <dgm:spPr/>
      <dgm:t>
        <a:bodyPr/>
        <a:lstStyle/>
        <a:p>
          <a:pPr rtl="0"/>
          <a:r>
            <a:rPr lang="en-US" sz="1600" dirty="0" smtClean="0"/>
            <a:t>4.	Season with herbs and spices – avoid butter, margarine, fatty sauces</a:t>
          </a:r>
          <a:endParaRPr lang="en-US" sz="1600" dirty="0"/>
        </a:p>
      </dgm:t>
    </dgm:pt>
    <dgm:pt modelId="{942B60A7-2786-48B8-AB74-0B49825030A7}" type="parTrans" cxnId="{53C5EEA0-2FC1-4AFE-B7E5-B860540A9C6A}">
      <dgm:prSet/>
      <dgm:spPr/>
      <dgm:t>
        <a:bodyPr/>
        <a:lstStyle/>
        <a:p>
          <a:endParaRPr lang="en-US"/>
        </a:p>
      </dgm:t>
    </dgm:pt>
    <dgm:pt modelId="{D0DDDBD1-4C69-4E52-A6AD-1FB5D0129948}" type="sibTrans" cxnId="{53C5EEA0-2FC1-4AFE-B7E5-B860540A9C6A}">
      <dgm:prSet/>
      <dgm:spPr/>
      <dgm:t>
        <a:bodyPr/>
        <a:lstStyle/>
        <a:p>
          <a:endParaRPr lang="en-US"/>
        </a:p>
      </dgm:t>
    </dgm:pt>
    <dgm:pt modelId="{1C23971D-F58E-4C57-AF88-9AE3FD147DC0}">
      <dgm:prSet custT="1"/>
      <dgm:spPr/>
      <dgm:t>
        <a:bodyPr/>
        <a:lstStyle/>
        <a:p>
          <a:pPr rtl="0"/>
          <a:r>
            <a:rPr lang="en-US" sz="1600" dirty="0" smtClean="0"/>
            <a:t>5	Avoid high fat fast foods – hot dogs, fried foods, pastries</a:t>
          </a:r>
          <a:endParaRPr lang="en-US" sz="1600" dirty="0"/>
        </a:p>
      </dgm:t>
    </dgm:pt>
    <dgm:pt modelId="{88F61282-3DC3-49DF-840C-C0165F1DCC6E}" type="parTrans" cxnId="{434C0C29-9BB8-4DBD-9B9E-A2A552BCD740}">
      <dgm:prSet/>
      <dgm:spPr/>
      <dgm:t>
        <a:bodyPr/>
        <a:lstStyle/>
        <a:p>
          <a:endParaRPr lang="en-US"/>
        </a:p>
      </dgm:t>
    </dgm:pt>
    <dgm:pt modelId="{D94D0CD3-4957-47D9-9389-ADADE633BCE1}" type="sibTrans" cxnId="{434C0C29-9BB8-4DBD-9B9E-A2A552BCD740}">
      <dgm:prSet/>
      <dgm:spPr/>
      <dgm:t>
        <a:bodyPr/>
        <a:lstStyle/>
        <a:p>
          <a:endParaRPr lang="en-US"/>
        </a:p>
      </dgm:t>
    </dgm:pt>
    <dgm:pt modelId="{5F412677-0FB9-4342-9DFC-A0A235008BA3}">
      <dgm:prSet custT="1"/>
      <dgm:spPr/>
      <dgm:t>
        <a:bodyPr/>
        <a:lstStyle/>
        <a:p>
          <a:pPr rtl="0"/>
          <a:r>
            <a:rPr lang="en-US" sz="1600" dirty="0" smtClean="0"/>
            <a:t>6.	Say no to ice cream – nonfat frozen yogurt instead</a:t>
          </a:r>
          <a:endParaRPr lang="en-US" sz="1600" dirty="0"/>
        </a:p>
      </dgm:t>
    </dgm:pt>
    <dgm:pt modelId="{BFB3D731-1548-4110-BBC2-6BDECBAED363}" type="parTrans" cxnId="{EFA82AD6-CA8D-4E80-87F6-128EE888A6E5}">
      <dgm:prSet/>
      <dgm:spPr/>
      <dgm:t>
        <a:bodyPr/>
        <a:lstStyle/>
        <a:p>
          <a:endParaRPr lang="en-US"/>
        </a:p>
      </dgm:t>
    </dgm:pt>
    <dgm:pt modelId="{E9ED1503-DCBA-4695-A94C-96B67F46825E}" type="sibTrans" cxnId="{EFA82AD6-CA8D-4E80-87F6-128EE888A6E5}">
      <dgm:prSet/>
      <dgm:spPr/>
      <dgm:t>
        <a:bodyPr/>
        <a:lstStyle/>
        <a:p>
          <a:endParaRPr lang="en-US"/>
        </a:p>
      </dgm:t>
    </dgm:pt>
    <dgm:pt modelId="{259F049B-99D4-4C87-8E15-74F7E2D6DD0F}">
      <dgm:prSet custT="1"/>
      <dgm:spPr/>
      <dgm:t>
        <a:bodyPr/>
        <a:lstStyle/>
        <a:p>
          <a:pPr rtl="0"/>
          <a:r>
            <a:rPr lang="en-US" sz="1600" dirty="0" smtClean="0"/>
            <a:t>7.	Read labels carefully – cholesterol free does not mean fat free</a:t>
          </a:r>
          <a:endParaRPr lang="en-US" sz="1600" dirty="0"/>
        </a:p>
      </dgm:t>
    </dgm:pt>
    <dgm:pt modelId="{69BE3826-1185-4C0B-B294-47FF1395CE1B}" type="parTrans" cxnId="{2F9B4105-F314-4F38-BE36-E3357EF731D0}">
      <dgm:prSet/>
      <dgm:spPr/>
      <dgm:t>
        <a:bodyPr/>
        <a:lstStyle/>
        <a:p>
          <a:endParaRPr lang="en-US"/>
        </a:p>
      </dgm:t>
    </dgm:pt>
    <dgm:pt modelId="{8F4C9046-68AD-4509-9098-475A20EDC2E9}" type="sibTrans" cxnId="{2F9B4105-F314-4F38-BE36-E3357EF731D0}">
      <dgm:prSet/>
      <dgm:spPr/>
      <dgm:t>
        <a:bodyPr/>
        <a:lstStyle/>
        <a:p>
          <a:endParaRPr lang="en-US"/>
        </a:p>
      </dgm:t>
    </dgm:pt>
    <dgm:pt modelId="{D4B06095-1608-422B-B7DB-78001B705280}">
      <dgm:prSet custT="1"/>
      <dgm:spPr/>
      <dgm:t>
        <a:bodyPr/>
        <a:lstStyle/>
        <a:p>
          <a:pPr rtl="0"/>
          <a:r>
            <a:rPr lang="en-US" sz="1600" dirty="0" smtClean="0"/>
            <a:t>8.	Check the numbers – no more than 3 fat grams per 100 calories</a:t>
          </a:r>
          <a:endParaRPr lang="en-US" sz="1600" dirty="0"/>
        </a:p>
      </dgm:t>
    </dgm:pt>
    <dgm:pt modelId="{438CE9DC-1240-4D3C-A7AD-A8F6C408D725}" type="parTrans" cxnId="{0CEB457A-9131-4ADC-B898-822063946348}">
      <dgm:prSet/>
      <dgm:spPr/>
      <dgm:t>
        <a:bodyPr/>
        <a:lstStyle/>
        <a:p>
          <a:endParaRPr lang="en-US"/>
        </a:p>
      </dgm:t>
    </dgm:pt>
    <dgm:pt modelId="{CA046C51-B796-41BE-B1F9-59A9EF1EE525}" type="sibTrans" cxnId="{0CEB457A-9131-4ADC-B898-822063946348}">
      <dgm:prSet/>
      <dgm:spPr/>
      <dgm:t>
        <a:bodyPr/>
        <a:lstStyle/>
        <a:p>
          <a:endParaRPr lang="en-US"/>
        </a:p>
      </dgm:t>
    </dgm:pt>
    <dgm:pt modelId="{A5486180-AB1D-4630-95DB-795F084FB5D8}">
      <dgm:prSet custT="1"/>
      <dgm:spPr/>
      <dgm:t>
        <a:bodyPr/>
        <a:lstStyle/>
        <a:p>
          <a:pPr rtl="0"/>
          <a:r>
            <a:rPr lang="en-US" sz="1600" dirty="0" smtClean="0"/>
            <a:t>9.	Remove all visible fat – choose lean cuts and trim the fat</a:t>
          </a:r>
          <a:endParaRPr lang="en-US" sz="1600" dirty="0"/>
        </a:p>
      </dgm:t>
    </dgm:pt>
    <dgm:pt modelId="{5D24A096-98B7-48B6-8692-32936194D885}" type="parTrans" cxnId="{798AF8FB-6AFC-4D5A-B7ED-1C7998DB5348}">
      <dgm:prSet/>
      <dgm:spPr/>
      <dgm:t>
        <a:bodyPr/>
        <a:lstStyle/>
        <a:p>
          <a:endParaRPr lang="en-US"/>
        </a:p>
      </dgm:t>
    </dgm:pt>
    <dgm:pt modelId="{E31E9787-1A0D-4917-ACDA-AD74CFE8904D}" type="sibTrans" cxnId="{798AF8FB-6AFC-4D5A-B7ED-1C7998DB5348}">
      <dgm:prSet/>
      <dgm:spPr/>
      <dgm:t>
        <a:bodyPr/>
        <a:lstStyle/>
        <a:p>
          <a:endParaRPr lang="en-US"/>
        </a:p>
      </dgm:t>
    </dgm:pt>
    <dgm:pt modelId="{9B491146-0ECA-4269-A8F6-238687F9667B}">
      <dgm:prSet custT="1"/>
      <dgm:spPr/>
      <dgm:t>
        <a:bodyPr/>
        <a:lstStyle/>
        <a:p>
          <a:pPr rtl="0"/>
          <a:r>
            <a:rPr lang="en-US" sz="1600" dirty="0" smtClean="0"/>
            <a:t>10.	Think small – a serving of meat is the palm of your hand or a deck of cards, eat larger amounts of vegetables</a:t>
          </a:r>
          <a:endParaRPr lang="en-US" sz="1600" dirty="0"/>
        </a:p>
      </dgm:t>
    </dgm:pt>
    <dgm:pt modelId="{D48C4114-361A-4514-8FDF-A693C38A86DE}" type="parTrans" cxnId="{FBAF665F-C358-4FD3-9D01-EF5AF76F52F5}">
      <dgm:prSet/>
      <dgm:spPr/>
      <dgm:t>
        <a:bodyPr/>
        <a:lstStyle/>
        <a:p>
          <a:endParaRPr lang="en-US"/>
        </a:p>
      </dgm:t>
    </dgm:pt>
    <dgm:pt modelId="{1383CD68-92C8-40B0-87A7-4EE9974F8A2B}" type="sibTrans" cxnId="{FBAF665F-C358-4FD3-9D01-EF5AF76F52F5}">
      <dgm:prSet/>
      <dgm:spPr/>
      <dgm:t>
        <a:bodyPr/>
        <a:lstStyle/>
        <a:p>
          <a:endParaRPr lang="en-US"/>
        </a:p>
      </dgm:t>
    </dgm:pt>
    <dgm:pt modelId="{163D3F95-7EB1-4FE8-9486-A0CBF475E894}" type="pres">
      <dgm:prSet presAssocID="{72EE0B5E-6F72-40AD-97AD-10CDC3CBFC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F00DEF-9DF1-46B7-BD86-26D6FD005930}" type="pres">
      <dgm:prSet presAssocID="{AD901395-2DD1-442E-8224-B66CB7A98D68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86E2E-A65F-40AB-A5C9-87239455E1A0}" type="pres">
      <dgm:prSet presAssocID="{AE702431-1BD5-4EE6-9A26-1C7C3AB77FD2}" presName="spacer" presStyleCnt="0"/>
      <dgm:spPr/>
    </dgm:pt>
    <dgm:pt modelId="{D085E816-8170-484B-A853-D3FAC38416CA}" type="pres">
      <dgm:prSet presAssocID="{E0C3C00B-3CFB-4DC8-883E-1B68F0D359AB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4DAD2-B577-4BBB-9AA3-74F13ACEE271}" type="pres">
      <dgm:prSet presAssocID="{E11B09F3-D651-41C9-BAFD-F1A5118378F3}" presName="spacer" presStyleCnt="0"/>
      <dgm:spPr/>
    </dgm:pt>
    <dgm:pt modelId="{E0C35DAF-D5E8-4507-884A-2974DB5DF57A}" type="pres">
      <dgm:prSet presAssocID="{1B056AE1-7A19-44D3-9EC8-B7145F147F8B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1BB4A-01E6-406A-9170-E5C10A595419}" type="pres">
      <dgm:prSet presAssocID="{8C7B00DC-C0CF-4C3F-AA76-9113EF8BAAE5}" presName="spacer" presStyleCnt="0"/>
      <dgm:spPr/>
    </dgm:pt>
    <dgm:pt modelId="{7A1D840A-7D82-4B8E-9D6B-BB8E9671ABF6}" type="pres">
      <dgm:prSet presAssocID="{9646E1C1-3AB1-4CFD-8774-20A778607FB2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71DE8-A2F5-4980-B1BC-2442570207DA}" type="pres">
      <dgm:prSet presAssocID="{D0DDDBD1-4C69-4E52-A6AD-1FB5D0129948}" presName="spacer" presStyleCnt="0"/>
      <dgm:spPr/>
    </dgm:pt>
    <dgm:pt modelId="{B4093AB3-A086-4727-BD56-F75E39A769A3}" type="pres">
      <dgm:prSet presAssocID="{1C23971D-F58E-4C57-AF88-9AE3FD147DC0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332AE-7C10-44AF-BCCE-D88FC5A82E67}" type="pres">
      <dgm:prSet presAssocID="{D94D0CD3-4957-47D9-9389-ADADE633BCE1}" presName="spacer" presStyleCnt="0"/>
      <dgm:spPr/>
    </dgm:pt>
    <dgm:pt modelId="{B12BC07F-C96A-44DB-B3FB-2A6486642A35}" type="pres">
      <dgm:prSet presAssocID="{5F412677-0FB9-4342-9DFC-A0A235008BA3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08AE1-71A8-4457-A1FC-9540418BD039}" type="pres">
      <dgm:prSet presAssocID="{E9ED1503-DCBA-4695-A94C-96B67F46825E}" presName="spacer" presStyleCnt="0"/>
      <dgm:spPr/>
    </dgm:pt>
    <dgm:pt modelId="{483D01D8-92FB-454A-9EFC-32ED4B8A588B}" type="pres">
      <dgm:prSet presAssocID="{259F049B-99D4-4C87-8E15-74F7E2D6DD0F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0E77A-68D1-4451-A621-814980EC9759}" type="pres">
      <dgm:prSet presAssocID="{8F4C9046-68AD-4509-9098-475A20EDC2E9}" presName="spacer" presStyleCnt="0"/>
      <dgm:spPr/>
    </dgm:pt>
    <dgm:pt modelId="{E018E7F7-EC0A-4EB4-8F21-6369472DB298}" type="pres">
      <dgm:prSet presAssocID="{D4B06095-1608-422B-B7DB-78001B705280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9C599-4120-4920-9805-4E2867665BFF}" type="pres">
      <dgm:prSet presAssocID="{CA046C51-B796-41BE-B1F9-59A9EF1EE525}" presName="spacer" presStyleCnt="0"/>
      <dgm:spPr/>
    </dgm:pt>
    <dgm:pt modelId="{F2EC0E69-15A3-4916-B2BD-31190E4CC4FC}" type="pres">
      <dgm:prSet presAssocID="{A5486180-AB1D-4630-95DB-795F084FB5D8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AC203-3AA5-4663-9519-C162500CCA86}" type="pres">
      <dgm:prSet presAssocID="{E31E9787-1A0D-4917-ACDA-AD74CFE8904D}" presName="spacer" presStyleCnt="0"/>
      <dgm:spPr/>
    </dgm:pt>
    <dgm:pt modelId="{914D12C0-06C5-41B9-9928-12FE478207B8}" type="pres">
      <dgm:prSet presAssocID="{9B491146-0ECA-4269-A8F6-238687F9667B}" presName="parentText" presStyleLbl="node1" presStyleIdx="9" presStyleCnt="10" custScaleY="916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735D86-1A0A-4EB5-83A7-227D458DBC07}" srcId="{72EE0B5E-6F72-40AD-97AD-10CDC3CBFCB4}" destId="{AD901395-2DD1-442E-8224-B66CB7A98D68}" srcOrd="0" destOrd="0" parTransId="{0A5447CD-8DE3-4C37-860D-BBFBF171D61E}" sibTransId="{AE702431-1BD5-4EE6-9A26-1C7C3AB77FD2}"/>
    <dgm:cxn modelId="{7BF6DCE0-0FB6-4F20-B03E-8F8573D20181}" type="presOf" srcId="{72EE0B5E-6F72-40AD-97AD-10CDC3CBFCB4}" destId="{163D3F95-7EB1-4FE8-9486-A0CBF475E894}" srcOrd="0" destOrd="0" presId="urn:microsoft.com/office/officeart/2005/8/layout/vList2"/>
    <dgm:cxn modelId="{BD5B4E3A-B6A1-42A2-A373-FE0DE28B2D5B}" srcId="{72EE0B5E-6F72-40AD-97AD-10CDC3CBFCB4}" destId="{1B056AE1-7A19-44D3-9EC8-B7145F147F8B}" srcOrd="2" destOrd="0" parTransId="{942AD5E6-333C-4439-A9D1-211FFDFF70D2}" sibTransId="{8C7B00DC-C0CF-4C3F-AA76-9113EF8BAAE5}"/>
    <dgm:cxn modelId="{03B702D3-1D79-4AE2-ABF4-ADC2913F621A}" type="presOf" srcId="{D4B06095-1608-422B-B7DB-78001B705280}" destId="{E018E7F7-EC0A-4EB4-8F21-6369472DB298}" srcOrd="0" destOrd="0" presId="urn:microsoft.com/office/officeart/2005/8/layout/vList2"/>
    <dgm:cxn modelId="{4B5F033D-E460-4F3A-8582-65F5302C7180}" type="presOf" srcId="{1B056AE1-7A19-44D3-9EC8-B7145F147F8B}" destId="{E0C35DAF-D5E8-4507-884A-2974DB5DF57A}" srcOrd="0" destOrd="0" presId="urn:microsoft.com/office/officeart/2005/8/layout/vList2"/>
    <dgm:cxn modelId="{296915F8-1FD8-4AB1-93C6-83D6E9FBE163}" type="presOf" srcId="{9B491146-0ECA-4269-A8F6-238687F9667B}" destId="{914D12C0-06C5-41B9-9928-12FE478207B8}" srcOrd="0" destOrd="0" presId="urn:microsoft.com/office/officeart/2005/8/layout/vList2"/>
    <dgm:cxn modelId="{DEF5E90E-AA9B-49FF-83CA-8CA5E96B7909}" type="presOf" srcId="{AD901395-2DD1-442E-8224-B66CB7A98D68}" destId="{1BF00DEF-9DF1-46B7-BD86-26D6FD005930}" srcOrd="0" destOrd="0" presId="urn:microsoft.com/office/officeart/2005/8/layout/vList2"/>
    <dgm:cxn modelId="{2F9B4105-F314-4F38-BE36-E3357EF731D0}" srcId="{72EE0B5E-6F72-40AD-97AD-10CDC3CBFCB4}" destId="{259F049B-99D4-4C87-8E15-74F7E2D6DD0F}" srcOrd="6" destOrd="0" parTransId="{69BE3826-1185-4C0B-B294-47FF1395CE1B}" sibTransId="{8F4C9046-68AD-4509-9098-475A20EDC2E9}"/>
    <dgm:cxn modelId="{798AF8FB-6AFC-4D5A-B7ED-1C7998DB5348}" srcId="{72EE0B5E-6F72-40AD-97AD-10CDC3CBFCB4}" destId="{A5486180-AB1D-4630-95DB-795F084FB5D8}" srcOrd="8" destOrd="0" parTransId="{5D24A096-98B7-48B6-8692-32936194D885}" sibTransId="{E31E9787-1A0D-4917-ACDA-AD74CFE8904D}"/>
    <dgm:cxn modelId="{434C0C29-9BB8-4DBD-9B9E-A2A552BCD740}" srcId="{72EE0B5E-6F72-40AD-97AD-10CDC3CBFCB4}" destId="{1C23971D-F58E-4C57-AF88-9AE3FD147DC0}" srcOrd="4" destOrd="0" parTransId="{88F61282-3DC3-49DF-840C-C0165F1DCC6E}" sibTransId="{D94D0CD3-4957-47D9-9389-ADADE633BCE1}"/>
    <dgm:cxn modelId="{EFA82AD6-CA8D-4E80-87F6-128EE888A6E5}" srcId="{72EE0B5E-6F72-40AD-97AD-10CDC3CBFCB4}" destId="{5F412677-0FB9-4342-9DFC-A0A235008BA3}" srcOrd="5" destOrd="0" parTransId="{BFB3D731-1548-4110-BBC2-6BDECBAED363}" sibTransId="{E9ED1503-DCBA-4695-A94C-96B67F46825E}"/>
    <dgm:cxn modelId="{61DBF30C-EF4A-4729-A3A3-502311997B16}" type="presOf" srcId="{9646E1C1-3AB1-4CFD-8774-20A778607FB2}" destId="{7A1D840A-7D82-4B8E-9D6B-BB8E9671ABF6}" srcOrd="0" destOrd="0" presId="urn:microsoft.com/office/officeart/2005/8/layout/vList2"/>
    <dgm:cxn modelId="{C5FF3E6C-1FA5-4860-9DC1-2FBEF6CF4960}" type="presOf" srcId="{E0C3C00B-3CFB-4DC8-883E-1B68F0D359AB}" destId="{D085E816-8170-484B-A853-D3FAC38416CA}" srcOrd="0" destOrd="0" presId="urn:microsoft.com/office/officeart/2005/8/layout/vList2"/>
    <dgm:cxn modelId="{0CEB457A-9131-4ADC-B898-822063946348}" srcId="{72EE0B5E-6F72-40AD-97AD-10CDC3CBFCB4}" destId="{D4B06095-1608-422B-B7DB-78001B705280}" srcOrd="7" destOrd="0" parTransId="{438CE9DC-1240-4D3C-A7AD-A8F6C408D725}" sibTransId="{CA046C51-B796-41BE-B1F9-59A9EF1EE525}"/>
    <dgm:cxn modelId="{E46C99CE-9908-4341-AB2D-4CFE455D71A6}" type="presOf" srcId="{259F049B-99D4-4C87-8E15-74F7E2D6DD0F}" destId="{483D01D8-92FB-454A-9EFC-32ED4B8A588B}" srcOrd="0" destOrd="0" presId="urn:microsoft.com/office/officeart/2005/8/layout/vList2"/>
    <dgm:cxn modelId="{521F0953-2E6F-4787-A5AD-714374A0AA5E}" type="presOf" srcId="{5F412677-0FB9-4342-9DFC-A0A235008BA3}" destId="{B12BC07F-C96A-44DB-B3FB-2A6486642A35}" srcOrd="0" destOrd="0" presId="urn:microsoft.com/office/officeart/2005/8/layout/vList2"/>
    <dgm:cxn modelId="{53C5EEA0-2FC1-4AFE-B7E5-B860540A9C6A}" srcId="{72EE0B5E-6F72-40AD-97AD-10CDC3CBFCB4}" destId="{9646E1C1-3AB1-4CFD-8774-20A778607FB2}" srcOrd="3" destOrd="0" parTransId="{942B60A7-2786-48B8-AB74-0B49825030A7}" sibTransId="{D0DDDBD1-4C69-4E52-A6AD-1FB5D0129948}"/>
    <dgm:cxn modelId="{F3E99605-1B0E-44D9-A91D-CB9E739EFB1E}" srcId="{72EE0B5E-6F72-40AD-97AD-10CDC3CBFCB4}" destId="{E0C3C00B-3CFB-4DC8-883E-1B68F0D359AB}" srcOrd="1" destOrd="0" parTransId="{EDE1BF1B-4952-4E8E-8562-D3A013E2A0D9}" sibTransId="{E11B09F3-D651-41C9-BAFD-F1A5118378F3}"/>
    <dgm:cxn modelId="{2E3AE0EE-05BA-4A69-9B24-12E39E37DB87}" type="presOf" srcId="{1C23971D-F58E-4C57-AF88-9AE3FD147DC0}" destId="{B4093AB3-A086-4727-BD56-F75E39A769A3}" srcOrd="0" destOrd="0" presId="urn:microsoft.com/office/officeart/2005/8/layout/vList2"/>
    <dgm:cxn modelId="{2CC5F287-AAE5-4FA7-B6BA-ED3C76A0AE16}" type="presOf" srcId="{A5486180-AB1D-4630-95DB-795F084FB5D8}" destId="{F2EC0E69-15A3-4916-B2BD-31190E4CC4FC}" srcOrd="0" destOrd="0" presId="urn:microsoft.com/office/officeart/2005/8/layout/vList2"/>
    <dgm:cxn modelId="{FBAF665F-C358-4FD3-9D01-EF5AF76F52F5}" srcId="{72EE0B5E-6F72-40AD-97AD-10CDC3CBFCB4}" destId="{9B491146-0ECA-4269-A8F6-238687F9667B}" srcOrd="9" destOrd="0" parTransId="{D48C4114-361A-4514-8FDF-A693C38A86DE}" sibTransId="{1383CD68-92C8-40B0-87A7-4EE9974F8A2B}"/>
    <dgm:cxn modelId="{3EAF9D9F-6406-4E16-9F76-A7B0639A059D}" type="presParOf" srcId="{163D3F95-7EB1-4FE8-9486-A0CBF475E894}" destId="{1BF00DEF-9DF1-46B7-BD86-26D6FD005930}" srcOrd="0" destOrd="0" presId="urn:microsoft.com/office/officeart/2005/8/layout/vList2"/>
    <dgm:cxn modelId="{0B46203E-0E8B-41AF-8C02-194BC96698F0}" type="presParOf" srcId="{163D3F95-7EB1-4FE8-9486-A0CBF475E894}" destId="{56586E2E-A65F-40AB-A5C9-87239455E1A0}" srcOrd="1" destOrd="0" presId="urn:microsoft.com/office/officeart/2005/8/layout/vList2"/>
    <dgm:cxn modelId="{A5F10D5A-7840-428A-A0D5-62EB9BB4B455}" type="presParOf" srcId="{163D3F95-7EB1-4FE8-9486-A0CBF475E894}" destId="{D085E816-8170-484B-A853-D3FAC38416CA}" srcOrd="2" destOrd="0" presId="urn:microsoft.com/office/officeart/2005/8/layout/vList2"/>
    <dgm:cxn modelId="{0796D38F-28B2-4DAE-A5F0-B2E96C7BD66A}" type="presParOf" srcId="{163D3F95-7EB1-4FE8-9486-A0CBF475E894}" destId="{AA74DAD2-B577-4BBB-9AA3-74F13ACEE271}" srcOrd="3" destOrd="0" presId="urn:microsoft.com/office/officeart/2005/8/layout/vList2"/>
    <dgm:cxn modelId="{00FD8A17-DF40-4D6E-898D-AA2A41DE9A4C}" type="presParOf" srcId="{163D3F95-7EB1-4FE8-9486-A0CBF475E894}" destId="{E0C35DAF-D5E8-4507-884A-2974DB5DF57A}" srcOrd="4" destOrd="0" presId="urn:microsoft.com/office/officeart/2005/8/layout/vList2"/>
    <dgm:cxn modelId="{6310D99A-120B-4C63-B444-D46F382390F5}" type="presParOf" srcId="{163D3F95-7EB1-4FE8-9486-A0CBF475E894}" destId="{86E1BB4A-01E6-406A-9170-E5C10A595419}" srcOrd="5" destOrd="0" presId="urn:microsoft.com/office/officeart/2005/8/layout/vList2"/>
    <dgm:cxn modelId="{70BF30E7-CF77-49E8-BCCD-963A9AD39316}" type="presParOf" srcId="{163D3F95-7EB1-4FE8-9486-A0CBF475E894}" destId="{7A1D840A-7D82-4B8E-9D6B-BB8E9671ABF6}" srcOrd="6" destOrd="0" presId="urn:microsoft.com/office/officeart/2005/8/layout/vList2"/>
    <dgm:cxn modelId="{028E4474-1C51-4F8E-AE73-7AE240512068}" type="presParOf" srcId="{163D3F95-7EB1-4FE8-9486-A0CBF475E894}" destId="{95E71DE8-A2F5-4980-B1BC-2442570207DA}" srcOrd="7" destOrd="0" presId="urn:microsoft.com/office/officeart/2005/8/layout/vList2"/>
    <dgm:cxn modelId="{E7FE0277-895F-429A-BA64-23D9DB7362D4}" type="presParOf" srcId="{163D3F95-7EB1-4FE8-9486-A0CBF475E894}" destId="{B4093AB3-A086-4727-BD56-F75E39A769A3}" srcOrd="8" destOrd="0" presId="urn:microsoft.com/office/officeart/2005/8/layout/vList2"/>
    <dgm:cxn modelId="{65C82BA6-2829-45EF-9EAD-D2FFBC75E1A8}" type="presParOf" srcId="{163D3F95-7EB1-4FE8-9486-A0CBF475E894}" destId="{F6E332AE-7C10-44AF-BCCE-D88FC5A82E67}" srcOrd="9" destOrd="0" presId="urn:microsoft.com/office/officeart/2005/8/layout/vList2"/>
    <dgm:cxn modelId="{63FDCA25-287E-479E-BC1A-4E40F7CCD439}" type="presParOf" srcId="{163D3F95-7EB1-4FE8-9486-A0CBF475E894}" destId="{B12BC07F-C96A-44DB-B3FB-2A6486642A35}" srcOrd="10" destOrd="0" presId="urn:microsoft.com/office/officeart/2005/8/layout/vList2"/>
    <dgm:cxn modelId="{BF90B96F-A565-4301-BB92-E2AE40EE64FB}" type="presParOf" srcId="{163D3F95-7EB1-4FE8-9486-A0CBF475E894}" destId="{66108AE1-71A8-4457-A1FC-9540418BD039}" srcOrd="11" destOrd="0" presId="urn:microsoft.com/office/officeart/2005/8/layout/vList2"/>
    <dgm:cxn modelId="{C95A7706-D66C-4B9F-9C77-A603770D3675}" type="presParOf" srcId="{163D3F95-7EB1-4FE8-9486-A0CBF475E894}" destId="{483D01D8-92FB-454A-9EFC-32ED4B8A588B}" srcOrd="12" destOrd="0" presId="urn:microsoft.com/office/officeart/2005/8/layout/vList2"/>
    <dgm:cxn modelId="{B95E3BF5-E1B9-4AC3-A892-C6FA51892243}" type="presParOf" srcId="{163D3F95-7EB1-4FE8-9486-A0CBF475E894}" destId="{F0B0E77A-68D1-4451-A621-814980EC9759}" srcOrd="13" destOrd="0" presId="urn:microsoft.com/office/officeart/2005/8/layout/vList2"/>
    <dgm:cxn modelId="{36319D3E-A4AD-497E-B489-5560A9CAEE51}" type="presParOf" srcId="{163D3F95-7EB1-4FE8-9486-A0CBF475E894}" destId="{E018E7F7-EC0A-4EB4-8F21-6369472DB298}" srcOrd="14" destOrd="0" presId="urn:microsoft.com/office/officeart/2005/8/layout/vList2"/>
    <dgm:cxn modelId="{055027DB-FE9A-40A3-9EBE-7542132580D1}" type="presParOf" srcId="{163D3F95-7EB1-4FE8-9486-A0CBF475E894}" destId="{B019C599-4120-4920-9805-4E2867665BFF}" srcOrd="15" destOrd="0" presId="urn:microsoft.com/office/officeart/2005/8/layout/vList2"/>
    <dgm:cxn modelId="{C4400C20-E764-4A20-A586-33B0899AD579}" type="presParOf" srcId="{163D3F95-7EB1-4FE8-9486-A0CBF475E894}" destId="{F2EC0E69-15A3-4916-B2BD-31190E4CC4FC}" srcOrd="16" destOrd="0" presId="urn:microsoft.com/office/officeart/2005/8/layout/vList2"/>
    <dgm:cxn modelId="{3A3C3AE6-4AA8-47C6-B384-C7D481BEC749}" type="presParOf" srcId="{163D3F95-7EB1-4FE8-9486-A0CBF475E894}" destId="{B9CAC203-3AA5-4663-9519-C162500CCA86}" srcOrd="17" destOrd="0" presId="urn:microsoft.com/office/officeart/2005/8/layout/vList2"/>
    <dgm:cxn modelId="{D78F6E13-C873-4462-B88F-8263ADB629F6}" type="presParOf" srcId="{163D3F95-7EB1-4FE8-9486-A0CBF475E894}" destId="{914D12C0-06C5-41B9-9928-12FE478207B8}" srcOrd="18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42AD40-C475-4EDC-882E-A775531C5A7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08C835-BC94-4867-B4C5-9F341ECD76AC}">
      <dgm:prSet custT="1"/>
      <dgm:spPr/>
      <dgm:t>
        <a:bodyPr/>
        <a:lstStyle/>
        <a:p>
          <a:pPr rtl="0"/>
          <a:r>
            <a:rPr lang="en-US" sz="1800" dirty="0" smtClean="0"/>
            <a:t>Organic substance which an organism must obtain from it’s environment in small amounts</a:t>
          </a:r>
          <a:endParaRPr lang="en-US" sz="1800" dirty="0"/>
        </a:p>
      </dgm:t>
    </dgm:pt>
    <dgm:pt modelId="{CAF3DE5B-AB62-4285-8093-E6E8F3801A10}" type="parTrans" cxnId="{EE7170CB-FFF8-4A1E-A2F2-3F6D9E40D8F7}">
      <dgm:prSet/>
      <dgm:spPr/>
      <dgm:t>
        <a:bodyPr/>
        <a:lstStyle/>
        <a:p>
          <a:endParaRPr lang="en-US"/>
        </a:p>
      </dgm:t>
    </dgm:pt>
    <dgm:pt modelId="{2F7C3C91-04AD-4E6B-A8FF-EF586DEB4FD3}" type="sibTrans" cxnId="{EE7170CB-FFF8-4A1E-A2F2-3F6D9E40D8F7}">
      <dgm:prSet/>
      <dgm:spPr/>
      <dgm:t>
        <a:bodyPr/>
        <a:lstStyle/>
        <a:p>
          <a:endParaRPr lang="en-US"/>
        </a:p>
      </dgm:t>
    </dgm:pt>
    <dgm:pt modelId="{4E4BE0C3-47D2-4B5A-9493-54C67978ED94}">
      <dgm:prSet custT="1"/>
      <dgm:spPr/>
      <dgm:t>
        <a:bodyPr/>
        <a:lstStyle/>
        <a:p>
          <a:pPr rtl="0"/>
          <a:r>
            <a:rPr lang="en-US" sz="1800" dirty="0" smtClean="0"/>
            <a:t>Function: they act by promoting a specific chemical reaction</a:t>
          </a:r>
          <a:endParaRPr lang="en-US" sz="1800" dirty="0"/>
        </a:p>
      </dgm:t>
    </dgm:pt>
    <dgm:pt modelId="{E147961C-D159-4017-AAD7-2F10A7C8BE77}" type="parTrans" cxnId="{A0DD91BA-0DC3-414B-A9BE-3D222F776CB9}">
      <dgm:prSet/>
      <dgm:spPr/>
      <dgm:t>
        <a:bodyPr/>
        <a:lstStyle/>
        <a:p>
          <a:endParaRPr lang="en-US"/>
        </a:p>
      </dgm:t>
    </dgm:pt>
    <dgm:pt modelId="{0DE51AC5-D14F-4F53-8210-95837844EA72}" type="sibTrans" cxnId="{A0DD91BA-0DC3-414B-A9BE-3D222F776CB9}">
      <dgm:prSet/>
      <dgm:spPr/>
      <dgm:t>
        <a:bodyPr/>
        <a:lstStyle/>
        <a:p>
          <a:endParaRPr lang="en-US"/>
        </a:p>
      </dgm:t>
    </dgm:pt>
    <dgm:pt modelId="{930106D2-454D-465B-989B-36B93AFC9F1B}">
      <dgm:prSet custT="1"/>
      <dgm:spPr/>
      <dgm:t>
        <a:bodyPr/>
        <a:lstStyle/>
        <a:p>
          <a:pPr rtl="0"/>
          <a:r>
            <a:rPr lang="en-US" sz="1800" dirty="0" smtClean="0"/>
            <a:t>Classification </a:t>
          </a:r>
          <a:endParaRPr lang="en-US" sz="1800" dirty="0"/>
        </a:p>
      </dgm:t>
    </dgm:pt>
    <dgm:pt modelId="{6946FF33-DA85-4FD5-A45A-0BE86EFC4CD8}" type="parTrans" cxnId="{82377BE4-0BAA-46C5-B7D0-DCC94CDC3CAA}">
      <dgm:prSet/>
      <dgm:spPr/>
      <dgm:t>
        <a:bodyPr/>
        <a:lstStyle/>
        <a:p>
          <a:endParaRPr lang="en-US"/>
        </a:p>
      </dgm:t>
    </dgm:pt>
    <dgm:pt modelId="{A8FF30EC-9BE8-4BA3-AA5C-9EED9966DE91}" type="sibTrans" cxnId="{82377BE4-0BAA-46C5-B7D0-DCC94CDC3CAA}">
      <dgm:prSet/>
      <dgm:spPr/>
      <dgm:t>
        <a:bodyPr/>
        <a:lstStyle/>
        <a:p>
          <a:endParaRPr lang="en-US"/>
        </a:p>
      </dgm:t>
    </dgm:pt>
    <dgm:pt modelId="{A26627FD-55F3-4D55-9BE0-63FD4001D60C}">
      <dgm:prSet custT="1"/>
      <dgm:spPr/>
      <dgm:t>
        <a:bodyPr/>
        <a:lstStyle/>
        <a:p>
          <a:pPr rtl="0"/>
          <a:r>
            <a:rPr lang="en-US" sz="1800" dirty="0" smtClean="0"/>
            <a:t>Fat soluble (A, D, E, K)</a:t>
          </a:r>
          <a:endParaRPr lang="en-US" sz="1800" dirty="0"/>
        </a:p>
      </dgm:t>
    </dgm:pt>
    <dgm:pt modelId="{335A539C-25A9-400A-BA03-1B97269B368B}" type="parTrans" cxnId="{12E43463-A113-440A-A954-BF8A9152CF57}">
      <dgm:prSet/>
      <dgm:spPr/>
      <dgm:t>
        <a:bodyPr/>
        <a:lstStyle/>
        <a:p>
          <a:endParaRPr lang="en-US"/>
        </a:p>
      </dgm:t>
    </dgm:pt>
    <dgm:pt modelId="{45A8781F-0E8A-4945-8515-14905EBE6470}" type="sibTrans" cxnId="{12E43463-A113-440A-A954-BF8A9152CF57}">
      <dgm:prSet/>
      <dgm:spPr/>
      <dgm:t>
        <a:bodyPr/>
        <a:lstStyle/>
        <a:p>
          <a:endParaRPr lang="en-US"/>
        </a:p>
      </dgm:t>
    </dgm:pt>
    <dgm:pt modelId="{D395157F-C09B-4719-ABC7-92EFEBFC5D57}">
      <dgm:prSet custT="1"/>
      <dgm:spPr/>
      <dgm:t>
        <a:bodyPr/>
        <a:lstStyle/>
        <a:p>
          <a:pPr rtl="0"/>
          <a:r>
            <a:rPr lang="en-US" sz="1800" dirty="0" smtClean="0"/>
            <a:t>Water soluble (B group, C)   </a:t>
          </a:r>
          <a:endParaRPr lang="en-US" sz="1800" dirty="0"/>
        </a:p>
      </dgm:t>
    </dgm:pt>
    <dgm:pt modelId="{E615E5CC-7666-4733-B180-6A89532FDE1C}" type="parTrans" cxnId="{A49D0301-FF9B-4E54-854C-DF78CA5F49A9}">
      <dgm:prSet/>
      <dgm:spPr/>
      <dgm:t>
        <a:bodyPr/>
        <a:lstStyle/>
        <a:p>
          <a:endParaRPr lang="en-US"/>
        </a:p>
      </dgm:t>
    </dgm:pt>
    <dgm:pt modelId="{8DFEF0CE-05F0-4E05-AAA3-996A7ED2CCDB}" type="sibTrans" cxnId="{A49D0301-FF9B-4E54-854C-DF78CA5F49A9}">
      <dgm:prSet/>
      <dgm:spPr/>
      <dgm:t>
        <a:bodyPr/>
        <a:lstStyle/>
        <a:p>
          <a:endParaRPr lang="en-US"/>
        </a:p>
      </dgm:t>
    </dgm:pt>
    <dgm:pt modelId="{0A90B8A6-5F4D-44DA-BDA7-36221F132800}" type="pres">
      <dgm:prSet presAssocID="{4B42AD40-C475-4EDC-882E-A775531C5A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E8B80A-0028-404F-BDB1-C6C51EAD660C}" type="pres">
      <dgm:prSet presAssocID="{D008C835-BC94-4867-B4C5-9F341ECD76AC}" presName="hierRoot1" presStyleCnt="0">
        <dgm:presLayoutVars>
          <dgm:hierBranch val="init"/>
        </dgm:presLayoutVars>
      </dgm:prSet>
      <dgm:spPr/>
    </dgm:pt>
    <dgm:pt modelId="{2B465BAA-65E9-463D-89B6-E7B978D4B0EA}" type="pres">
      <dgm:prSet presAssocID="{D008C835-BC94-4867-B4C5-9F341ECD76AC}" presName="rootComposite1" presStyleCnt="0"/>
      <dgm:spPr/>
    </dgm:pt>
    <dgm:pt modelId="{5A3330CE-4DF5-409F-A773-8D18EE5AADF6}" type="pres">
      <dgm:prSet presAssocID="{D008C835-BC94-4867-B4C5-9F341ECD76AC}" presName="rootText1" presStyleLbl="node0" presStyleIdx="0" presStyleCnt="3" custScaleY="147557" custLinFactNeighborX="3826" custLinFactNeighborY="-61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18827A-5826-4D08-96AE-CE138041973F}" type="pres">
      <dgm:prSet presAssocID="{D008C835-BC94-4867-B4C5-9F341ECD76A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1DC777D-E077-4F1E-B295-66874B37597C}" type="pres">
      <dgm:prSet presAssocID="{D008C835-BC94-4867-B4C5-9F341ECD76AC}" presName="hierChild2" presStyleCnt="0"/>
      <dgm:spPr/>
    </dgm:pt>
    <dgm:pt modelId="{4F66C6C9-EDD3-4E72-A365-CE979F98F7C8}" type="pres">
      <dgm:prSet presAssocID="{D008C835-BC94-4867-B4C5-9F341ECD76AC}" presName="hierChild3" presStyleCnt="0"/>
      <dgm:spPr/>
    </dgm:pt>
    <dgm:pt modelId="{EEFB12BD-A705-4C2D-894C-B8892631123C}" type="pres">
      <dgm:prSet presAssocID="{4E4BE0C3-47D2-4B5A-9493-54C67978ED94}" presName="hierRoot1" presStyleCnt="0">
        <dgm:presLayoutVars>
          <dgm:hierBranch val="init"/>
        </dgm:presLayoutVars>
      </dgm:prSet>
      <dgm:spPr/>
    </dgm:pt>
    <dgm:pt modelId="{FA5F075A-E10E-44E1-96D0-64AD76EBEAED}" type="pres">
      <dgm:prSet presAssocID="{4E4BE0C3-47D2-4B5A-9493-54C67978ED94}" presName="rootComposite1" presStyleCnt="0"/>
      <dgm:spPr/>
    </dgm:pt>
    <dgm:pt modelId="{E0DAA933-C47C-4F33-B92E-AC06F5234799}" type="pres">
      <dgm:prSet presAssocID="{4E4BE0C3-47D2-4B5A-9493-54C67978ED94}" presName="rootText1" presStyleLbl="node0" presStyleIdx="1" presStyleCnt="3" custScaleY="147557" custLinFactNeighborX="-3337" custLinFactNeighborY="-61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01DB3-100D-401B-8715-97BCEA0D9033}" type="pres">
      <dgm:prSet presAssocID="{4E4BE0C3-47D2-4B5A-9493-54C67978ED9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DDCD37E-8AAD-4802-B249-0D07532036E2}" type="pres">
      <dgm:prSet presAssocID="{4E4BE0C3-47D2-4B5A-9493-54C67978ED94}" presName="hierChild2" presStyleCnt="0"/>
      <dgm:spPr/>
    </dgm:pt>
    <dgm:pt modelId="{1A565EF8-E784-4D4B-8CBD-46BB8F2AC585}" type="pres">
      <dgm:prSet presAssocID="{4E4BE0C3-47D2-4B5A-9493-54C67978ED94}" presName="hierChild3" presStyleCnt="0"/>
      <dgm:spPr/>
    </dgm:pt>
    <dgm:pt modelId="{0D2A26E6-3CB9-4D49-BABE-FE401EFC7322}" type="pres">
      <dgm:prSet presAssocID="{930106D2-454D-465B-989B-36B93AFC9F1B}" presName="hierRoot1" presStyleCnt="0">
        <dgm:presLayoutVars>
          <dgm:hierBranch val="init"/>
        </dgm:presLayoutVars>
      </dgm:prSet>
      <dgm:spPr/>
    </dgm:pt>
    <dgm:pt modelId="{B52A3BE6-EC94-4846-BCC2-8141E3494502}" type="pres">
      <dgm:prSet presAssocID="{930106D2-454D-465B-989B-36B93AFC9F1B}" presName="rootComposite1" presStyleCnt="0"/>
      <dgm:spPr/>
    </dgm:pt>
    <dgm:pt modelId="{601E3EC8-07BC-4716-9F2E-5ADC9D9B9A83}" type="pres">
      <dgm:prSet presAssocID="{930106D2-454D-465B-989B-36B93AFC9F1B}" presName="rootText1" presStyleLbl="node0" presStyleIdx="2" presStyleCnt="3" custLinFactNeighborX="-30344" custLinFactNeighborY="-61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38C9B7-6527-479B-B2CF-C409DB9168FF}" type="pres">
      <dgm:prSet presAssocID="{930106D2-454D-465B-989B-36B93AFC9F1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EA14D2B-9420-432C-9AC1-D890A733EB0C}" type="pres">
      <dgm:prSet presAssocID="{930106D2-454D-465B-989B-36B93AFC9F1B}" presName="hierChild2" presStyleCnt="0"/>
      <dgm:spPr/>
    </dgm:pt>
    <dgm:pt modelId="{CCB49113-58B6-4727-A3C7-D12829F59BBC}" type="pres">
      <dgm:prSet presAssocID="{335A539C-25A9-400A-BA03-1B97269B368B}" presName="Name37" presStyleLbl="parChTrans1D2" presStyleIdx="0" presStyleCnt="2"/>
      <dgm:spPr/>
      <dgm:t>
        <a:bodyPr/>
        <a:lstStyle/>
        <a:p>
          <a:endParaRPr lang="en-US"/>
        </a:p>
      </dgm:t>
    </dgm:pt>
    <dgm:pt modelId="{CD1FF970-2510-4341-8B25-86D4647BD312}" type="pres">
      <dgm:prSet presAssocID="{A26627FD-55F3-4D55-9BE0-63FD4001D60C}" presName="hierRoot2" presStyleCnt="0">
        <dgm:presLayoutVars>
          <dgm:hierBranch val="init"/>
        </dgm:presLayoutVars>
      </dgm:prSet>
      <dgm:spPr/>
    </dgm:pt>
    <dgm:pt modelId="{220776AE-F937-46CD-8785-C946B7CB4E59}" type="pres">
      <dgm:prSet presAssocID="{A26627FD-55F3-4D55-9BE0-63FD4001D60C}" presName="rootComposite" presStyleCnt="0"/>
      <dgm:spPr/>
    </dgm:pt>
    <dgm:pt modelId="{4C3E1E8B-A32E-404A-B074-13F0F4BB382A}" type="pres">
      <dgm:prSet presAssocID="{A26627FD-55F3-4D55-9BE0-63FD4001D60C}" presName="rootText" presStyleLbl="node2" presStyleIdx="0" presStyleCnt="2" custLinFactNeighborX="-47090" custLinFactNeighborY="74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5DC74-A40C-4E01-B114-D798CD02AD1C}" type="pres">
      <dgm:prSet presAssocID="{A26627FD-55F3-4D55-9BE0-63FD4001D60C}" presName="rootConnector" presStyleLbl="node2" presStyleIdx="0" presStyleCnt="2"/>
      <dgm:spPr/>
      <dgm:t>
        <a:bodyPr/>
        <a:lstStyle/>
        <a:p>
          <a:endParaRPr lang="en-US"/>
        </a:p>
      </dgm:t>
    </dgm:pt>
    <dgm:pt modelId="{A42F1091-282A-4EEC-9749-DA0579B150BE}" type="pres">
      <dgm:prSet presAssocID="{A26627FD-55F3-4D55-9BE0-63FD4001D60C}" presName="hierChild4" presStyleCnt="0"/>
      <dgm:spPr/>
    </dgm:pt>
    <dgm:pt modelId="{66D815AC-6346-44D7-80A6-235F9BFF578B}" type="pres">
      <dgm:prSet presAssocID="{A26627FD-55F3-4D55-9BE0-63FD4001D60C}" presName="hierChild5" presStyleCnt="0"/>
      <dgm:spPr/>
    </dgm:pt>
    <dgm:pt modelId="{8F2738ED-6353-4DE6-98C7-5F304C3847FF}" type="pres">
      <dgm:prSet presAssocID="{E615E5CC-7666-4733-B180-6A89532FDE1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B9AB038-2835-493A-820C-07C6506686E1}" type="pres">
      <dgm:prSet presAssocID="{D395157F-C09B-4719-ABC7-92EFEBFC5D57}" presName="hierRoot2" presStyleCnt="0">
        <dgm:presLayoutVars>
          <dgm:hierBranch val="init"/>
        </dgm:presLayoutVars>
      </dgm:prSet>
      <dgm:spPr/>
    </dgm:pt>
    <dgm:pt modelId="{F3D5D678-4F13-49BB-B063-8AB28B53A835}" type="pres">
      <dgm:prSet presAssocID="{D395157F-C09B-4719-ABC7-92EFEBFC5D57}" presName="rootComposite" presStyleCnt="0"/>
      <dgm:spPr/>
    </dgm:pt>
    <dgm:pt modelId="{FB500F4B-E337-46EB-9F7C-FE97E480C49B}" type="pres">
      <dgm:prSet presAssocID="{D395157F-C09B-4719-ABC7-92EFEBFC5D57}" presName="rootText" presStyleLbl="node2" presStyleIdx="1" presStyleCnt="2" custLinFactNeighborX="-37991" custLinFactNeighborY="74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C0028B-CE1A-4FD1-A6D5-782FF44E342E}" type="pres">
      <dgm:prSet presAssocID="{D395157F-C09B-4719-ABC7-92EFEBFC5D57}" presName="rootConnector" presStyleLbl="node2" presStyleIdx="1" presStyleCnt="2"/>
      <dgm:spPr/>
      <dgm:t>
        <a:bodyPr/>
        <a:lstStyle/>
        <a:p>
          <a:endParaRPr lang="en-US"/>
        </a:p>
      </dgm:t>
    </dgm:pt>
    <dgm:pt modelId="{095D82EF-6CE1-4FEC-BAC4-1ADB4495E98A}" type="pres">
      <dgm:prSet presAssocID="{D395157F-C09B-4719-ABC7-92EFEBFC5D57}" presName="hierChild4" presStyleCnt="0"/>
      <dgm:spPr/>
    </dgm:pt>
    <dgm:pt modelId="{970B1E77-A3B4-4333-8582-C82B1604E6DD}" type="pres">
      <dgm:prSet presAssocID="{D395157F-C09B-4719-ABC7-92EFEBFC5D57}" presName="hierChild5" presStyleCnt="0"/>
      <dgm:spPr/>
    </dgm:pt>
    <dgm:pt modelId="{2D410063-104C-4458-9342-42FAF6367B89}" type="pres">
      <dgm:prSet presAssocID="{930106D2-454D-465B-989B-36B93AFC9F1B}" presName="hierChild3" presStyleCnt="0"/>
      <dgm:spPr/>
    </dgm:pt>
  </dgm:ptLst>
  <dgm:cxnLst>
    <dgm:cxn modelId="{7CCE8D80-AA5C-4B14-83B7-F40EDA5DAE31}" type="presOf" srcId="{D395157F-C09B-4719-ABC7-92EFEBFC5D57}" destId="{C2C0028B-CE1A-4FD1-A6D5-782FF44E342E}" srcOrd="1" destOrd="0" presId="urn:microsoft.com/office/officeart/2005/8/layout/orgChart1"/>
    <dgm:cxn modelId="{03B0C518-F5A8-4C5C-BC8B-C24B7D548366}" type="presOf" srcId="{A26627FD-55F3-4D55-9BE0-63FD4001D60C}" destId="{4C3E1E8B-A32E-404A-B074-13F0F4BB382A}" srcOrd="0" destOrd="0" presId="urn:microsoft.com/office/officeart/2005/8/layout/orgChart1"/>
    <dgm:cxn modelId="{75ECA780-B570-4F61-9132-CAB9AE7C7954}" type="presOf" srcId="{930106D2-454D-465B-989B-36B93AFC9F1B}" destId="{D438C9B7-6527-479B-B2CF-C409DB9168FF}" srcOrd="1" destOrd="0" presId="urn:microsoft.com/office/officeart/2005/8/layout/orgChart1"/>
    <dgm:cxn modelId="{9BC5D1AA-37B4-4EA5-ACCD-34789F3AEE02}" type="presOf" srcId="{A26627FD-55F3-4D55-9BE0-63FD4001D60C}" destId="{96E5DC74-A40C-4E01-B114-D798CD02AD1C}" srcOrd="1" destOrd="0" presId="urn:microsoft.com/office/officeart/2005/8/layout/orgChart1"/>
    <dgm:cxn modelId="{B7DD7AF5-5186-4F00-8504-66B83331F4B7}" type="presOf" srcId="{E615E5CC-7666-4733-B180-6A89532FDE1C}" destId="{8F2738ED-6353-4DE6-98C7-5F304C3847FF}" srcOrd="0" destOrd="0" presId="urn:microsoft.com/office/officeart/2005/8/layout/orgChart1"/>
    <dgm:cxn modelId="{FAF1153F-454C-4A92-98D4-8CE58010654D}" type="presOf" srcId="{D008C835-BC94-4867-B4C5-9F341ECD76AC}" destId="{5A3330CE-4DF5-409F-A773-8D18EE5AADF6}" srcOrd="0" destOrd="0" presId="urn:microsoft.com/office/officeart/2005/8/layout/orgChart1"/>
    <dgm:cxn modelId="{41AB14DF-FCBF-4E38-929F-AA6C0BDD864F}" type="presOf" srcId="{4E4BE0C3-47D2-4B5A-9493-54C67978ED94}" destId="{E0DAA933-C47C-4F33-B92E-AC06F5234799}" srcOrd="0" destOrd="0" presId="urn:microsoft.com/office/officeart/2005/8/layout/orgChart1"/>
    <dgm:cxn modelId="{C47DAD7C-E24C-4750-B182-9B2E280C835C}" type="presOf" srcId="{930106D2-454D-465B-989B-36B93AFC9F1B}" destId="{601E3EC8-07BC-4716-9F2E-5ADC9D9B9A83}" srcOrd="0" destOrd="0" presId="urn:microsoft.com/office/officeart/2005/8/layout/orgChart1"/>
    <dgm:cxn modelId="{BBAB6500-D07A-45FB-9898-7D414C416EB1}" type="presOf" srcId="{4E4BE0C3-47D2-4B5A-9493-54C67978ED94}" destId="{D0501DB3-100D-401B-8715-97BCEA0D9033}" srcOrd="1" destOrd="0" presId="urn:microsoft.com/office/officeart/2005/8/layout/orgChart1"/>
    <dgm:cxn modelId="{A0DD91BA-0DC3-414B-A9BE-3D222F776CB9}" srcId="{4B42AD40-C475-4EDC-882E-A775531C5A72}" destId="{4E4BE0C3-47D2-4B5A-9493-54C67978ED94}" srcOrd="1" destOrd="0" parTransId="{E147961C-D159-4017-AAD7-2F10A7C8BE77}" sibTransId="{0DE51AC5-D14F-4F53-8210-95837844EA72}"/>
    <dgm:cxn modelId="{82377BE4-0BAA-46C5-B7D0-DCC94CDC3CAA}" srcId="{4B42AD40-C475-4EDC-882E-A775531C5A72}" destId="{930106D2-454D-465B-989B-36B93AFC9F1B}" srcOrd="2" destOrd="0" parTransId="{6946FF33-DA85-4FD5-A45A-0BE86EFC4CD8}" sibTransId="{A8FF30EC-9BE8-4BA3-AA5C-9EED9966DE91}"/>
    <dgm:cxn modelId="{BA8AA38F-4FAA-4B38-B4B9-0050D676282C}" type="presOf" srcId="{D395157F-C09B-4719-ABC7-92EFEBFC5D57}" destId="{FB500F4B-E337-46EB-9F7C-FE97E480C49B}" srcOrd="0" destOrd="0" presId="urn:microsoft.com/office/officeart/2005/8/layout/orgChart1"/>
    <dgm:cxn modelId="{EE7170CB-FFF8-4A1E-A2F2-3F6D9E40D8F7}" srcId="{4B42AD40-C475-4EDC-882E-A775531C5A72}" destId="{D008C835-BC94-4867-B4C5-9F341ECD76AC}" srcOrd="0" destOrd="0" parTransId="{CAF3DE5B-AB62-4285-8093-E6E8F3801A10}" sibTransId="{2F7C3C91-04AD-4E6B-A8FF-EF586DEB4FD3}"/>
    <dgm:cxn modelId="{A49D0301-FF9B-4E54-854C-DF78CA5F49A9}" srcId="{930106D2-454D-465B-989B-36B93AFC9F1B}" destId="{D395157F-C09B-4719-ABC7-92EFEBFC5D57}" srcOrd="1" destOrd="0" parTransId="{E615E5CC-7666-4733-B180-6A89532FDE1C}" sibTransId="{8DFEF0CE-05F0-4E05-AAA3-996A7ED2CCDB}"/>
    <dgm:cxn modelId="{12E43463-A113-440A-A954-BF8A9152CF57}" srcId="{930106D2-454D-465B-989B-36B93AFC9F1B}" destId="{A26627FD-55F3-4D55-9BE0-63FD4001D60C}" srcOrd="0" destOrd="0" parTransId="{335A539C-25A9-400A-BA03-1B97269B368B}" sibTransId="{45A8781F-0E8A-4945-8515-14905EBE6470}"/>
    <dgm:cxn modelId="{C5AD6AB7-199C-465F-AC89-CA14994156BD}" type="presOf" srcId="{D008C835-BC94-4867-B4C5-9F341ECD76AC}" destId="{1218827A-5826-4D08-96AE-CE138041973F}" srcOrd="1" destOrd="0" presId="urn:microsoft.com/office/officeart/2005/8/layout/orgChart1"/>
    <dgm:cxn modelId="{7D67A5D1-447B-4C4D-A818-8721E481C956}" type="presOf" srcId="{4B42AD40-C475-4EDC-882E-A775531C5A72}" destId="{0A90B8A6-5F4D-44DA-BDA7-36221F132800}" srcOrd="0" destOrd="0" presId="urn:microsoft.com/office/officeart/2005/8/layout/orgChart1"/>
    <dgm:cxn modelId="{75287C4E-F086-41A6-A0ED-DEDB15328D19}" type="presOf" srcId="{335A539C-25A9-400A-BA03-1B97269B368B}" destId="{CCB49113-58B6-4727-A3C7-D12829F59BBC}" srcOrd="0" destOrd="0" presId="urn:microsoft.com/office/officeart/2005/8/layout/orgChart1"/>
    <dgm:cxn modelId="{8079B4D4-DD58-4A31-B027-0C0DAF2AC587}" type="presParOf" srcId="{0A90B8A6-5F4D-44DA-BDA7-36221F132800}" destId="{61E8B80A-0028-404F-BDB1-C6C51EAD660C}" srcOrd="0" destOrd="0" presId="urn:microsoft.com/office/officeart/2005/8/layout/orgChart1"/>
    <dgm:cxn modelId="{0C09CE2E-77DF-44BE-8536-458B6963C761}" type="presParOf" srcId="{61E8B80A-0028-404F-BDB1-C6C51EAD660C}" destId="{2B465BAA-65E9-463D-89B6-E7B978D4B0EA}" srcOrd="0" destOrd="0" presId="urn:microsoft.com/office/officeart/2005/8/layout/orgChart1"/>
    <dgm:cxn modelId="{EFF5B428-0712-4A8A-A98F-90B2C5A596FE}" type="presParOf" srcId="{2B465BAA-65E9-463D-89B6-E7B978D4B0EA}" destId="{5A3330CE-4DF5-409F-A773-8D18EE5AADF6}" srcOrd="0" destOrd="0" presId="urn:microsoft.com/office/officeart/2005/8/layout/orgChart1"/>
    <dgm:cxn modelId="{14080BF2-AF9A-4E99-86EB-417F7B98E343}" type="presParOf" srcId="{2B465BAA-65E9-463D-89B6-E7B978D4B0EA}" destId="{1218827A-5826-4D08-96AE-CE138041973F}" srcOrd="1" destOrd="0" presId="urn:microsoft.com/office/officeart/2005/8/layout/orgChart1"/>
    <dgm:cxn modelId="{FD2B4B23-76CA-4D8F-82F7-27896171A4FD}" type="presParOf" srcId="{61E8B80A-0028-404F-BDB1-C6C51EAD660C}" destId="{E1DC777D-E077-4F1E-B295-66874B37597C}" srcOrd="1" destOrd="0" presId="urn:microsoft.com/office/officeart/2005/8/layout/orgChart1"/>
    <dgm:cxn modelId="{4845700D-B752-4C57-ABFD-AA1DE58E7CC7}" type="presParOf" srcId="{61E8B80A-0028-404F-BDB1-C6C51EAD660C}" destId="{4F66C6C9-EDD3-4E72-A365-CE979F98F7C8}" srcOrd="2" destOrd="0" presId="urn:microsoft.com/office/officeart/2005/8/layout/orgChart1"/>
    <dgm:cxn modelId="{D9B8DA9E-8CC7-4C11-B016-63A4DF2531B9}" type="presParOf" srcId="{0A90B8A6-5F4D-44DA-BDA7-36221F132800}" destId="{EEFB12BD-A705-4C2D-894C-B8892631123C}" srcOrd="1" destOrd="0" presId="urn:microsoft.com/office/officeart/2005/8/layout/orgChart1"/>
    <dgm:cxn modelId="{3F335FDE-97AB-4AE6-A0C3-CC4D1DDF783E}" type="presParOf" srcId="{EEFB12BD-A705-4C2D-894C-B8892631123C}" destId="{FA5F075A-E10E-44E1-96D0-64AD76EBEAED}" srcOrd="0" destOrd="0" presId="urn:microsoft.com/office/officeart/2005/8/layout/orgChart1"/>
    <dgm:cxn modelId="{A6D31143-57D5-4306-86D0-C24C6E5B6826}" type="presParOf" srcId="{FA5F075A-E10E-44E1-96D0-64AD76EBEAED}" destId="{E0DAA933-C47C-4F33-B92E-AC06F5234799}" srcOrd="0" destOrd="0" presId="urn:microsoft.com/office/officeart/2005/8/layout/orgChart1"/>
    <dgm:cxn modelId="{B7673E3E-AA51-4757-BBA3-32A6E1E4DC84}" type="presParOf" srcId="{FA5F075A-E10E-44E1-96D0-64AD76EBEAED}" destId="{D0501DB3-100D-401B-8715-97BCEA0D9033}" srcOrd="1" destOrd="0" presId="urn:microsoft.com/office/officeart/2005/8/layout/orgChart1"/>
    <dgm:cxn modelId="{ABEB17DC-6AE9-4C41-BF29-9C352A11D930}" type="presParOf" srcId="{EEFB12BD-A705-4C2D-894C-B8892631123C}" destId="{9DDCD37E-8AAD-4802-B249-0D07532036E2}" srcOrd="1" destOrd="0" presId="urn:microsoft.com/office/officeart/2005/8/layout/orgChart1"/>
    <dgm:cxn modelId="{D19E74C4-AC88-4B13-85E4-BC1513AFD4FA}" type="presParOf" srcId="{EEFB12BD-A705-4C2D-894C-B8892631123C}" destId="{1A565EF8-E784-4D4B-8CBD-46BB8F2AC585}" srcOrd="2" destOrd="0" presId="urn:microsoft.com/office/officeart/2005/8/layout/orgChart1"/>
    <dgm:cxn modelId="{EBB3A8B0-4FAA-4237-90B2-441D03A5A33F}" type="presParOf" srcId="{0A90B8A6-5F4D-44DA-BDA7-36221F132800}" destId="{0D2A26E6-3CB9-4D49-BABE-FE401EFC7322}" srcOrd="2" destOrd="0" presId="urn:microsoft.com/office/officeart/2005/8/layout/orgChart1"/>
    <dgm:cxn modelId="{5F28D947-2BE1-42E8-B006-C134CDC7BF06}" type="presParOf" srcId="{0D2A26E6-3CB9-4D49-BABE-FE401EFC7322}" destId="{B52A3BE6-EC94-4846-BCC2-8141E3494502}" srcOrd="0" destOrd="0" presId="urn:microsoft.com/office/officeart/2005/8/layout/orgChart1"/>
    <dgm:cxn modelId="{8A629652-D17B-4096-A2FB-F74CADE13D57}" type="presParOf" srcId="{B52A3BE6-EC94-4846-BCC2-8141E3494502}" destId="{601E3EC8-07BC-4716-9F2E-5ADC9D9B9A83}" srcOrd="0" destOrd="0" presId="urn:microsoft.com/office/officeart/2005/8/layout/orgChart1"/>
    <dgm:cxn modelId="{9E28F7E0-FCB1-4309-A4D9-F57C450E09C4}" type="presParOf" srcId="{B52A3BE6-EC94-4846-BCC2-8141E3494502}" destId="{D438C9B7-6527-479B-B2CF-C409DB9168FF}" srcOrd="1" destOrd="0" presId="urn:microsoft.com/office/officeart/2005/8/layout/orgChart1"/>
    <dgm:cxn modelId="{08099CFC-DF64-4E2C-A381-74E68A40CA8A}" type="presParOf" srcId="{0D2A26E6-3CB9-4D49-BABE-FE401EFC7322}" destId="{EEA14D2B-9420-432C-9AC1-D890A733EB0C}" srcOrd="1" destOrd="0" presId="urn:microsoft.com/office/officeart/2005/8/layout/orgChart1"/>
    <dgm:cxn modelId="{9410630A-46D6-4332-ACA0-47DC2204DA54}" type="presParOf" srcId="{EEA14D2B-9420-432C-9AC1-D890A733EB0C}" destId="{CCB49113-58B6-4727-A3C7-D12829F59BBC}" srcOrd="0" destOrd="0" presId="urn:microsoft.com/office/officeart/2005/8/layout/orgChart1"/>
    <dgm:cxn modelId="{C836887B-73BD-4E9E-8ABB-306ADB853022}" type="presParOf" srcId="{EEA14D2B-9420-432C-9AC1-D890A733EB0C}" destId="{CD1FF970-2510-4341-8B25-86D4647BD312}" srcOrd="1" destOrd="0" presId="urn:microsoft.com/office/officeart/2005/8/layout/orgChart1"/>
    <dgm:cxn modelId="{FBFFAF07-DC5A-44F5-8EFD-FE51A726ECB3}" type="presParOf" srcId="{CD1FF970-2510-4341-8B25-86D4647BD312}" destId="{220776AE-F937-46CD-8785-C946B7CB4E59}" srcOrd="0" destOrd="0" presId="urn:microsoft.com/office/officeart/2005/8/layout/orgChart1"/>
    <dgm:cxn modelId="{CAD87C60-B0B0-4F4A-B6E8-40D60CE3A5F7}" type="presParOf" srcId="{220776AE-F937-46CD-8785-C946B7CB4E59}" destId="{4C3E1E8B-A32E-404A-B074-13F0F4BB382A}" srcOrd="0" destOrd="0" presId="urn:microsoft.com/office/officeart/2005/8/layout/orgChart1"/>
    <dgm:cxn modelId="{CA764F53-2316-4C3F-9F5C-65F7CBC99EC4}" type="presParOf" srcId="{220776AE-F937-46CD-8785-C946B7CB4E59}" destId="{96E5DC74-A40C-4E01-B114-D798CD02AD1C}" srcOrd="1" destOrd="0" presId="urn:microsoft.com/office/officeart/2005/8/layout/orgChart1"/>
    <dgm:cxn modelId="{6B7DD470-6E49-433A-84A8-5EF3818151BC}" type="presParOf" srcId="{CD1FF970-2510-4341-8B25-86D4647BD312}" destId="{A42F1091-282A-4EEC-9749-DA0579B150BE}" srcOrd="1" destOrd="0" presId="urn:microsoft.com/office/officeart/2005/8/layout/orgChart1"/>
    <dgm:cxn modelId="{CD1161CE-019D-4906-AC6B-40A5DBA686E0}" type="presParOf" srcId="{CD1FF970-2510-4341-8B25-86D4647BD312}" destId="{66D815AC-6346-44D7-80A6-235F9BFF578B}" srcOrd="2" destOrd="0" presId="urn:microsoft.com/office/officeart/2005/8/layout/orgChart1"/>
    <dgm:cxn modelId="{D69E56DB-4EAE-4E0C-A4AA-5A00EF15A3DD}" type="presParOf" srcId="{EEA14D2B-9420-432C-9AC1-D890A733EB0C}" destId="{8F2738ED-6353-4DE6-98C7-5F304C3847FF}" srcOrd="2" destOrd="0" presId="urn:microsoft.com/office/officeart/2005/8/layout/orgChart1"/>
    <dgm:cxn modelId="{F00C270F-3D95-4598-B193-AAD166238F47}" type="presParOf" srcId="{EEA14D2B-9420-432C-9AC1-D890A733EB0C}" destId="{9B9AB038-2835-493A-820C-07C6506686E1}" srcOrd="3" destOrd="0" presId="urn:microsoft.com/office/officeart/2005/8/layout/orgChart1"/>
    <dgm:cxn modelId="{370FD91E-7321-4DBB-A228-A4EC807905FD}" type="presParOf" srcId="{9B9AB038-2835-493A-820C-07C6506686E1}" destId="{F3D5D678-4F13-49BB-B063-8AB28B53A835}" srcOrd="0" destOrd="0" presId="urn:microsoft.com/office/officeart/2005/8/layout/orgChart1"/>
    <dgm:cxn modelId="{05FA5465-6FAA-4F17-9941-F83AF84144A5}" type="presParOf" srcId="{F3D5D678-4F13-49BB-B063-8AB28B53A835}" destId="{FB500F4B-E337-46EB-9F7C-FE97E480C49B}" srcOrd="0" destOrd="0" presId="urn:microsoft.com/office/officeart/2005/8/layout/orgChart1"/>
    <dgm:cxn modelId="{957425D7-A38A-45CD-8B4C-CAA6647C532F}" type="presParOf" srcId="{F3D5D678-4F13-49BB-B063-8AB28B53A835}" destId="{C2C0028B-CE1A-4FD1-A6D5-782FF44E342E}" srcOrd="1" destOrd="0" presId="urn:microsoft.com/office/officeart/2005/8/layout/orgChart1"/>
    <dgm:cxn modelId="{35345976-5646-4F81-AA7A-B4B2BE35C9CE}" type="presParOf" srcId="{9B9AB038-2835-493A-820C-07C6506686E1}" destId="{095D82EF-6CE1-4FEC-BAC4-1ADB4495E98A}" srcOrd="1" destOrd="0" presId="urn:microsoft.com/office/officeart/2005/8/layout/orgChart1"/>
    <dgm:cxn modelId="{FF24532A-E442-4BE9-A747-8C3953F73148}" type="presParOf" srcId="{9B9AB038-2835-493A-820C-07C6506686E1}" destId="{970B1E77-A3B4-4333-8582-C82B1604E6DD}" srcOrd="2" destOrd="0" presId="urn:microsoft.com/office/officeart/2005/8/layout/orgChart1"/>
    <dgm:cxn modelId="{342F52FF-60CB-433D-B751-ECAB348DAAF3}" type="presParOf" srcId="{0D2A26E6-3CB9-4D49-BABE-FE401EFC7322}" destId="{2D410063-104C-4458-9342-42FAF6367B89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1EE5E2-34CE-43EF-B9B9-E5151D9D4BB2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D5D5D7-4006-4FB3-B1D1-D47F9BBD0874}">
      <dgm:prSet/>
      <dgm:spPr/>
      <dgm:t>
        <a:bodyPr/>
        <a:lstStyle/>
        <a:p>
          <a:pPr rtl="0"/>
          <a:r>
            <a:rPr lang="en-US" dirty="0" smtClean="0"/>
            <a:t>Function </a:t>
          </a:r>
          <a:endParaRPr lang="en-US" dirty="0"/>
        </a:p>
      </dgm:t>
    </dgm:pt>
    <dgm:pt modelId="{E470B9D4-C83D-45A7-9CA8-6B9F9B68B1D4}" type="parTrans" cxnId="{7EC5ECAF-2FCA-4C7C-B00D-8BBE1BB02837}">
      <dgm:prSet/>
      <dgm:spPr/>
      <dgm:t>
        <a:bodyPr/>
        <a:lstStyle/>
        <a:p>
          <a:endParaRPr lang="en-US"/>
        </a:p>
      </dgm:t>
    </dgm:pt>
    <dgm:pt modelId="{E77516DC-FB8F-4DF6-BBA8-C2991D54F3C9}" type="sibTrans" cxnId="{7EC5ECAF-2FCA-4C7C-B00D-8BBE1BB02837}">
      <dgm:prSet/>
      <dgm:spPr/>
      <dgm:t>
        <a:bodyPr/>
        <a:lstStyle/>
        <a:p>
          <a:endParaRPr lang="en-US"/>
        </a:p>
      </dgm:t>
    </dgm:pt>
    <dgm:pt modelId="{A6C24C81-C35B-404E-A5CD-A11C5EAD5D05}">
      <dgm:prSet/>
      <dgm:spPr/>
      <dgm:t>
        <a:bodyPr/>
        <a:lstStyle/>
        <a:p>
          <a:pPr rtl="0"/>
          <a:r>
            <a:rPr lang="en-US" dirty="0" smtClean="0"/>
            <a:t>night vision is the best known function of vitamin A (formation of retinal pigment that helps the eye to see in dim light)</a:t>
          </a:r>
          <a:endParaRPr lang="en-US" dirty="0"/>
        </a:p>
      </dgm:t>
    </dgm:pt>
    <dgm:pt modelId="{356F2137-1A63-4EDF-9C13-26A94D82D8DF}" type="parTrans" cxnId="{EADF4BBE-96BC-4AFB-8F05-AACB8A915DE2}">
      <dgm:prSet/>
      <dgm:spPr/>
      <dgm:t>
        <a:bodyPr/>
        <a:lstStyle/>
        <a:p>
          <a:endParaRPr lang="en-US"/>
        </a:p>
      </dgm:t>
    </dgm:pt>
    <dgm:pt modelId="{3338AE9D-8FF2-42D6-902B-B3547FBF8BB2}" type="sibTrans" cxnId="{EADF4BBE-96BC-4AFB-8F05-AACB8A915DE2}">
      <dgm:prSet/>
      <dgm:spPr/>
      <dgm:t>
        <a:bodyPr/>
        <a:lstStyle/>
        <a:p>
          <a:endParaRPr lang="en-US"/>
        </a:p>
      </dgm:t>
    </dgm:pt>
    <dgm:pt modelId="{6056878C-EE9F-4A74-8FAD-F11CFC9654B6}">
      <dgm:prSet/>
      <dgm:spPr/>
      <dgm:t>
        <a:bodyPr/>
        <a:lstStyle/>
        <a:p>
          <a:pPr rtl="0"/>
          <a:r>
            <a:rPr lang="en-US" dirty="0" smtClean="0"/>
            <a:t>maintains epithelial cells such as skin, lung, and intestinal tissue.</a:t>
          </a:r>
          <a:endParaRPr lang="en-US" dirty="0"/>
        </a:p>
      </dgm:t>
    </dgm:pt>
    <dgm:pt modelId="{5E4DD75F-3A01-458E-98C2-4DCEA313AB06}" type="parTrans" cxnId="{D722DEE9-1D26-427B-9785-F149A11C20DF}">
      <dgm:prSet/>
      <dgm:spPr/>
      <dgm:t>
        <a:bodyPr/>
        <a:lstStyle/>
        <a:p>
          <a:endParaRPr lang="en-US"/>
        </a:p>
      </dgm:t>
    </dgm:pt>
    <dgm:pt modelId="{FAA96DDA-794A-455E-A7C9-BE4C6E370CBF}" type="sibTrans" cxnId="{D722DEE9-1D26-427B-9785-F149A11C20DF}">
      <dgm:prSet/>
      <dgm:spPr/>
      <dgm:t>
        <a:bodyPr/>
        <a:lstStyle/>
        <a:p>
          <a:endParaRPr lang="en-US"/>
        </a:p>
      </dgm:t>
    </dgm:pt>
    <dgm:pt modelId="{F85C340F-B779-4D63-BDBF-2BA6FD2F5D8C}">
      <dgm:prSet/>
      <dgm:spPr/>
      <dgm:t>
        <a:bodyPr/>
        <a:lstStyle/>
        <a:p>
          <a:pPr rtl="0"/>
          <a:r>
            <a:rPr lang="en-US" dirty="0" smtClean="0"/>
            <a:t>normal development of teeth and bones. </a:t>
          </a:r>
          <a:endParaRPr lang="en-US" dirty="0"/>
        </a:p>
      </dgm:t>
    </dgm:pt>
    <dgm:pt modelId="{FF52D8E1-40EB-408B-8F66-709D450495B5}" type="parTrans" cxnId="{37B95F96-5547-460B-A31C-104FDE115230}">
      <dgm:prSet/>
      <dgm:spPr/>
      <dgm:t>
        <a:bodyPr/>
        <a:lstStyle/>
        <a:p>
          <a:endParaRPr lang="en-US"/>
        </a:p>
      </dgm:t>
    </dgm:pt>
    <dgm:pt modelId="{8B1A275B-756D-470E-A24F-493C46BC5266}" type="sibTrans" cxnId="{37B95F96-5547-460B-A31C-104FDE115230}">
      <dgm:prSet/>
      <dgm:spPr/>
      <dgm:t>
        <a:bodyPr/>
        <a:lstStyle/>
        <a:p>
          <a:endParaRPr lang="en-US"/>
        </a:p>
      </dgm:t>
    </dgm:pt>
    <dgm:pt modelId="{16B11806-A988-4BAD-BE24-6D77D4A4BF8C}" type="pres">
      <dgm:prSet presAssocID="{831EE5E2-34CE-43EF-B9B9-E5151D9D4B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8DFA7C-E601-4238-8E22-C07E2B5EA835}" type="pres">
      <dgm:prSet presAssocID="{E8D5D5D7-4006-4FB3-B1D1-D47F9BBD0874}" presName="hierRoot1" presStyleCnt="0">
        <dgm:presLayoutVars>
          <dgm:hierBranch val="init"/>
        </dgm:presLayoutVars>
      </dgm:prSet>
      <dgm:spPr/>
    </dgm:pt>
    <dgm:pt modelId="{73988CD9-F7D1-43EA-B663-79B36906F2D0}" type="pres">
      <dgm:prSet presAssocID="{E8D5D5D7-4006-4FB3-B1D1-D47F9BBD0874}" presName="rootComposite1" presStyleCnt="0"/>
      <dgm:spPr/>
    </dgm:pt>
    <dgm:pt modelId="{3291708A-F14A-4D54-99FE-5E01AE3743A0}" type="pres">
      <dgm:prSet presAssocID="{E8D5D5D7-4006-4FB3-B1D1-D47F9BBD087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AA66A-6C53-4BD9-AF33-031FFAF11127}" type="pres">
      <dgm:prSet presAssocID="{E8D5D5D7-4006-4FB3-B1D1-D47F9BBD087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4601571-F09D-480D-BEAA-B3F942E1A8CF}" type="pres">
      <dgm:prSet presAssocID="{E8D5D5D7-4006-4FB3-B1D1-D47F9BBD0874}" presName="hierChild2" presStyleCnt="0"/>
      <dgm:spPr/>
    </dgm:pt>
    <dgm:pt modelId="{B9CBF20C-F526-45FD-B7C3-0C2C12442AA8}" type="pres">
      <dgm:prSet presAssocID="{356F2137-1A63-4EDF-9C13-26A94D82D8D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D927ED4-07B1-4719-BF13-3FAFDBE10FEE}" type="pres">
      <dgm:prSet presAssocID="{A6C24C81-C35B-404E-A5CD-A11C5EAD5D05}" presName="hierRoot2" presStyleCnt="0">
        <dgm:presLayoutVars>
          <dgm:hierBranch val="init"/>
        </dgm:presLayoutVars>
      </dgm:prSet>
      <dgm:spPr/>
    </dgm:pt>
    <dgm:pt modelId="{5A289658-0095-46BF-823A-469E678EF2D7}" type="pres">
      <dgm:prSet presAssocID="{A6C24C81-C35B-404E-A5CD-A11C5EAD5D05}" presName="rootComposite" presStyleCnt="0"/>
      <dgm:spPr/>
    </dgm:pt>
    <dgm:pt modelId="{A1515827-88C6-4EB4-ABB1-701E34383C74}" type="pres">
      <dgm:prSet presAssocID="{A6C24C81-C35B-404E-A5CD-A11C5EAD5D05}" presName="rootText" presStyleLbl="node2" presStyleIdx="0" presStyleCnt="3" custScaleY="1712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C03FC9-DB28-4BE0-A842-103976D83A57}" type="pres">
      <dgm:prSet presAssocID="{A6C24C81-C35B-404E-A5CD-A11C5EAD5D05}" presName="rootConnector" presStyleLbl="node2" presStyleIdx="0" presStyleCnt="3"/>
      <dgm:spPr/>
      <dgm:t>
        <a:bodyPr/>
        <a:lstStyle/>
        <a:p>
          <a:endParaRPr lang="en-US"/>
        </a:p>
      </dgm:t>
    </dgm:pt>
    <dgm:pt modelId="{7809B125-AC4A-4D4B-A2C5-70ED265864D8}" type="pres">
      <dgm:prSet presAssocID="{A6C24C81-C35B-404E-A5CD-A11C5EAD5D05}" presName="hierChild4" presStyleCnt="0"/>
      <dgm:spPr/>
    </dgm:pt>
    <dgm:pt modelId="{79927249-3CF7-4442-9F36-2C988CE32697}" type="pres">
      <dgm:prSet presAssocID="{A6C24C81-C35B-404E-A5CD-A11C5EAD5D05}" presName="hierChild5" presStyleCnt="0"/>
      <dgm:spPr/>
    </dgm:pt>
    <dgm:pt modelId="{90F0EFC2-B8EC-42F2-86C7-899B58C0DBAA}" type="pres">
      <dgm:prSet presAssocID="{5E4DD75F-3A01-458E-98C2-4DCEA313AB0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57AD679-EE92-4D1A-B0B4-16CD975D645E}" type="pres">
      <dgm:prSet presAssocID="{6056878C-EE9F-4A74-8FAD-F11CFC9654B6}" presName="hierRoot2" presStyleCnt="0">
        <dgm:presLayoutVars>
          <dgm:hierBranch val="init"/>
        </dgm:presLayoutVars>
      </dgm:prSet>
      <dgm:spPr/>
    </dgm:pt>
    <dgm:pt modelId="{635A605F-9159-4AF8-A2FB-9EEB586E23C1}" type="pres">
      <dgm:prSet presAssocID="{6056878C-EE9F-4A74-8FAD-F11CFC9654B6}" presName="rootComposite" presStyleCnt="0"/>
      <dgm:spPr/>
    </dgm:pt>
    <dgm:pt modelId="{60395FD6-304F-4C26-A5DF-E5C851E4236D}" type="pres">
      <dgm:prSet presAssocID="{6056878C-EE9F-4A74-8FAD-F11CFC9654B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E2CC35-09C8-49EA-88CA-5B68F7818C1E}" type="pres">
      <dgm:prSet presAssocID="{6056878C-EE9F-4A74-8FAD-F11CFC9654B6}" presName="rootConnector" presStyleLbl="node2" presStyleIdx="1" presStyleCnt="3"/>
      <dgm:spPr/>
      <dgm:t>
        <a:bodyPr/>
        <a:lstStyle/>
        <a:p>
          <a:endParaRPr lang="en-US"/>
        </a:p>
      </dgm:t>
    </dgm:pt>
    <dgm:pt modelId="{6E48F45B-BC47-4E06-9BE8-8035029E8942}" type="pres">
      <dgm:prSet presAssocID="{6056878C-EE9F-4A74-8FAD-F11CFC9654B6}" presName="hierChild4" presStyleCnt="0"/>
      <dgm:spPr/>
    </dgm:pt>
    <dgm:pt modelId="{0A193C60-C22C-4238-A98B-322093477B4B}" type="pres">
      <dgm:prSet presAssocID="{6056878C-EE9F-4A74-8FAD-F11CFC9654B6}" presName="hierChild5" presStyleCnt="0"/>
      <dgm:spPr/>
    </dgm:pt>
    <dgm:pt modelId="{61373F76-AB2F-4841-B098-E123B76266F5}" type="pres">
      <dgm:prSet presAssocID="{FF52D8E1-40EB-408B-8F66-709D450495B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4B1B6482-065D-45D6-BEFB-1C11BFA134AB}" type="pres">
      <dgm:prSet presAssocID="{F85C340F-B779-4D63-BDBF-2BA6FD2F5D8C}" presName="hierRoot2" presStyleCnt="0">
        <dgm:presLayoutVars>
          <dgm:hierBranch val="init"/>
        </dgm:presLayoutVars>
      </dgm:prSet>
      <dgm:spPr/>
    </dgm:pt>
    <dgm:pt modelId="{EC2DB2D3-728A-45F8-8CE9-13B557BAA6AB}" type="pres">
      <dgm:prSet presAssocID="{F85C340F-B779-4D63-BDBF-2BA6FD2F5D8C}" presName="rootComposite" presStyleCnt="0"/>
      <dgm:spPr/>
    </dgm:pt>
    <dgm:pt modelId="{FCCD921E-FE75-40EC-81F6-D3C6FF57DF10}" type="pres">
      <dgm:prSet presAssocID="{F85C340F-B779-4D63-BDBF-2BA6FD2F5D8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4B3FD1-0483-4870-9B25-20EDA27838A2}" type="pres">
      <dgm:prSet presAssocID="{F85C340F-B779-4D63-BDBF-2BA6FD2F5D8C}" presName="rootConnector" presStyleLbl="node2" presStyleIdx="2" presStyleCnt="3"/>
      <dgm:spPr/>
      <dgm:t>
        <a:bodyPr/>
        <a:lstStyle/>
        <a:p>
          <a:endParaRPr lang="en-US"/>
        </a:p>
      </dgm:t>
    </dgm:pt>
    <dgm:pt modelId="{479621E4-59CD-421A-A4C4-E4124FE52F7D}" type="pres">
      <dgm:prSet presAssocID="{F85C340F-B779-4D63-BDBF-2BA6FD2F5D8C}" presName="hierChild4" presStyleCnt="0"/>
      <dgm:spPr/>
    </dgm:pt>
    <dgm:pt modelId="{4B2B8DEB-7BE2-4631-89EE-72048AA16802}" type="pres">
      <dgm:prSet presAssocID="{F85C340F-B779-4D63-BDBF-2BA6FD2F5D8C}" presName="hierChild5" presStyleCnt="0"/>
      <dgm:spPr/>
    </dgm:pt>
    <dgm:pt modelId="{031CB9E0-D162-44FC-B38E-094391DC769F}" type="pres">
      <dgm:prSet presAssocID="{E8D5D5D7-4006-4FB3-B1D1-D47F9BBD0874}" presName="hierChild3" presStyleCnt="0"/>
      <dgm:spPr/>
    </dgm:pt>
  </dgm:ptLst>
  <dgm:cxnLst>
    <dgm:cxn modelId="{1B58AFAB-ABFC-466A-B3BC-BA7AAD07DD64}" type="presOf" srcId="{A6C24C81-C35B-404E-A5CD-A11C5EAD5D05}" destId="{51C03FC9-DB28-4BE0-A842-103976D83A57}" srcOrd="1" destOrd="0" presId="urn:microsoft.com/office/officeart/2005/8/layout/orgChart1"/>
    <dgm:cxn modelId="{3A243078-4A13-4F8C-B835-BB1E1414B10D}" type="presOf" srcId="{FF52D8E1-40EB-408B-8F66-709D450495B5}" destId="{61373F76-AB2F-4841-B098-E123B76266F5}" srcOrd="0" destOrd="0" presId="urn:microsoft.com/office/officeart/2005/8/layout/orgChart1"/>
    <dgm:cxn modelId="{EADF4BBE-96BC-4AFB-8F05-AACB8A915DE2}" srcId="{E8D5D5D7-4006-4FB3-B1D1-D47F9BBD0874}" destId="{A6C24C81-C35B-404E-A5CD-A11C5EAD5D05}" srcOrd="0" destOrd="0" parTransId="{356F2137-1A63-4EDF-9C13-26A94D82D8DF}" sibTransId="{3338AE9D-8FF2-42D6-902B-B3547FBF8BB2}"/>
    <dgm:cxn modelId="{611E4F76-94D4-4532-8D9E-E7237C84A67F}" type="presOf" srcId="{A6C24C81-C35B-404E-A5CD-A11C5EAD5D05}" destId="{A1515827-88C6-4EB4-ABB1-701E34383C74}" srcOrd="0" destOrd="0" presId="urn:microsoft.com/office/officeart/2005/8/layout/orgChart1"/>
    <dgm:cxn modelId="{A12E5E86-3CCC-4B44-BD5F-D99ABAE7A89E}" type="presOf" srcId="{E8D5D5D7-4006-4FB3-B1D1-D47F9BBD0874}" destId="{9BBAA66A-6C53-4BD9-AF33-031FFAF11127}" srcOrd="1" destOrd="0" presId="urn:microsoft.com/office/officeart/2005/8/layout/orgChart1"/>
    <dgm:cxn modelId="{EC3D290F-215D-4956-BFEB-2031EE532EE4}" type="presOf" srcId="{831EE5E2-34CE-43EF-B9B9-E5151D9D4BB2}" destId="{16B11806-A988-4BAD-BE24-6D77D4A4BF8C}" srcOrd="0" destOrd="0" presId="urn:microsoft.com/office/officeart/2005/8/layout/orgChart1"/>
    <dgm:cxn modelId="{33D37F4A-9CE0-4E5F-AEB7-6E2B1FC30BDF}" type="presOf" srcId="{356F2137-1A63-4EDF-9C13-26A94D82D8DF}" destId="{B9CBF20C-F526-45FD-B7C3-0C2C12442AA8}" srcOrd="0" destOrd="0" presId="urn:microsoft.com/office/officeart/2005/8/layout/orgChart1"/>
    <dgm:cxn modelId="{57086188-47BC-47F4-AE83-8579970C13CD}" type="presOf" srcId="{F85C340F-B779-4D63-BDBF-2BA6FD2F5D8C}" destId="{FCCD921E-FE75-40EC-81F6-D3C6FF57DF10}" srcOrd="0" destOrd="0" presId="urn:microsoft.com/office/officeart/2005/8/layout/orgChart1"/>
    <dgm:cxn modelId="{7EC5ECAF-2FCA-4C7C-B00D-8BBE1BB02837}" srcId="{831EE5E2-34CE-43EF-B9B9-E5151D9D4BB2}" destId="{E8D5D5D7-4006-4FB3-B1D1-D47F9BBD0874}" srcOrd="0" destOrd="0" parTransId="{E470B9D4-C83D-45A7-9CA8-6B9F9B68B1D4}" sibTransId="{E77516DC-FB8F-4DF6-BBA8-C2991D54F3C9}"/>
    <dgm:cxn modelId="{37B95F96-5547-460B-A31C-104FDE115230}" srcId="{E8D5D5D7-4006-4FB3-B1D1-D47F9BBD0874}" destId="{F85C340F-B779-4D63-BDBF-2BA6FD2F5D8C}" srcOrd="2" destOrd="0" parTransId="{FF52D8E1-40EB-408B-8F66-709D450495B5}" sibTransId="{8B1A275B-756D-470E-A24F-493C46BC5266}"/>
    <dgm:cxn modelId="{2E94871F-17EB-4E4C-8EC4-FA06A319B362}" type="presOf" srcId="{F85C340F-B779-4D63-BDBF-2BA6FD2F5D8C}" destId="{1A4B3FD1-0483-4870-9B25-20EDA27838A2}" srcOrd="1" destOrd="0" presId="urn:microsoft.com/office/officeart/2005/8/layout/orgChart1"/>
    <dgm:cxn modelId="{AADD0B18-573D-45F0-A9E9-15C05E0B2C08}" type="presOf" srcId="{5E4DD75F-3A01-458E-98C2-4DCEA313AB06}" destId="{90F0EFC2-B8EC-42F2-86C7-899B58C0DBAA}" srcOrd="0" destOrd="0" presId="urn:microsoft.com/office/officeart/2005/8/layout/orgChart1"/>
    <dgm:cxn modelId="{D722DEE9-1D26-427B-9785-F149A11C20DF}" srcId="{E8D5D5D7-4006-4FB3-B1D1-D47F9BBD0874}" destId="{6056878C-EE9F-4A74-8FAD-F11CFC9654B6}" srcOrd="1" destOrd="0" parTransId="{5E4DD75F-3A01-458E-98C2-4DCEA313AB06}" sibTransId="{FAA96DDA-794A-455E-A7C9-BE4C6E370CBF}"/>
    <dgm:cxn modelId="{BA622DD1-46E3-4EE3-9C6D-1C41F9ABBB69}" type="presOf" srcId="{E8D5D5D7-4006-4FB3-B1D1-D47F9BBD0874}" destId="{3291708A-F14A-4D54-99FE-5E01AE3743A0}" srcOrd="0" destOrd="0" presId="urn:microsoft.com/office/officeart/2005/8/layout/orgChart1"/>
    <dgm:cxn modelId="{1D5D4265-7342-4CDF-B9C8-6D9C036798A8}" type="presOf" srcId="{6056878C-EE9F-4A74-8FAD-F11CFC9654B6}" destId="{60395FD6-304F-4C26-A5DF-E5C851E4236D}" srcOrd="0" destOrd="0" presId="urn:microsoft.com/office/officeart/2005/8/layout/orgChart1"/>
    <dgm:cxn modelId="{B5CD9A40-80F3-4F9E-8988-10D19B97FF9C}" type="presOf" srcId="{6056878C-EE9F-4A74-8FAD-F11CFC9654B6}" destId="{ECE2CC35-09C8-49EA-88CA-5B68F7818C1E}" srcOrd="1" destOrd="0" presId="urn:microsoft.com/office/officeart/2005/8/layout/orgChart1"/>
    <dgm:cxn modelId="{3C3EC518-DCDB-4F60-BAAD-5EB1FC231899}" type="presParOf" srcId="{16B11806-A988-4BAD-BE24-6D77D4A4BF8C}" destId="{B88DFA7C-E601-4238-8E22-C07E2B5EA835}" srcOrd="0" destOrd="0" presId="urn:microsoft.com/office/officeart/2005/8/layout/orgChart1"/>
    <dgm:cxn modelId="{F4910737-CC6A-43F2-81CB-9FED637B7F14}" type="presParOf" srcId="{B88DFA7C-E601-4238-8E22-C07E2B5EA835}" destId="{73988CD9-F7D1-43EA-B663-79B36906F2D0}" srcOrd="0" destOrd="0" presId="urn:microsoft.com/office/officeart/2005/8/layout/orgChart1"/>
    <dgm:cxn modelId="{8D36766A-F1E1-4819-8FE7-2B6F7F6F0EA8}" type="presParOf" srcId="{73988CD9-F7D1-43EA-B663-79B36906F2D0}" destId="{3291708A-F14A-4D54-99FE-5E01AE3743A0}" srcOrd="0" destOrd="0" presId="urn:microsoft.com/office/officeart/2005/8/layout/orgChart1"/>
    <dgm:cxn modelId="{A8510049-879A-481C-872C-DCE1AA9D3B83}" type="presParOf" srcId="{73988CD9-F7D1-43EA-B663-79B36906F2D0}" destId="{9BBAA66A-6C53-4BD9-AF33-031FFAF11127}" srcOrd="1" destOrd="0" presId="urn:microsoft.com/office/officeart/2005/8/layout/orgChart1"/>
    <dgm:cxn modelId="{C7AC9947-7D11-484C-ACC8-CFB0242DCD7C}" type="presParOf" srcId="{B88DFA7C-E601-4238-8E22-C07E2B5EA835}" destId="{24601571-F09D-480D-BEAA-B3F942E1A8CF}" srcOrd="1" destOrd="0" presId="urn:microsoft.com/office/officeart/2005/8/layout/orgChart1"/>
    <dgm:cxn modelId="{090C750E-C50E-4B9A-9687-826063FF0DD6}" type="presParOf" srcId="{24601571-F09D-480D-BEAA-B3F942E1A8CF}" destId="{B9CBF20C-F526-45FD-B7C3-0C2C12442AA8}" srcOrd="0" destOrd="0" presId="urn:microsoft.com/office/officeart/2005/8/layout/orgChart1"/>
    <dgm:cxn modelId="{4379FC6A-38E4-4691-9C6B-370A212D53DA}" type="presParOf" srcId="{24601571-F09D-480D-BEAA-B3F942E1A8CF}" destId="{ED927ED4-07B1-4719-BF13-3FAFDBE10FEE}" srcOrd="1" destOrd="0" presId="urn:microsoft.com/office/officeart/2005/8/layout/orgChart1"/>
    <dgm:cxn modelId="{D8778FA1-D2C0-4225-8666-CC6B677226D6}" type="presParOf" srcId="{ED927ED4-07B1-4719-BF13-3FAFDBE10FEE}" destId="{5A289658-0095-46BF-823A-469E678EF2D7}" srcOrd="0" destOrd="0" presId="urn:microsoft.com/office/officeart/2005/8/layout/orgChart1"/>
    <dgm:cxn modelId="{054D8781-79A7-4D48-8FCD-E63595368654}" type="presParOf" srcId="{5A289658-0095-46BF-823A-469E678EF2D7}" destId="{A1515827-88C6-4EB4-ABB1-701E34383C74}" srcOrd="0" destOrd="0" presId="urn:microsoft.com/office/officeart/2005/8/layout/orgChart1"/>
    <dgm:cxn modelId="{03537F52-03A3-4592-B3BC-3DFB3864FE3D}" type="presParOf" srcId="{5A289658-0095-46BF-823A-469E678EF2D7}" destId="{51C03FC9-DB28-4BE0-A842-103976D83A57}" srcOrd="1" destOrd="0" presId="urn:microsoft.com/office/officeart/2005/8/layout/orgChart1"/>
    <dgm:cxn modelId="{82CDDE9A-30E5-44B7-BE05-4FF0B6A1B8BC}" type="presParOf" srcId="{ED927ED4-07B1-4719-BF13-3FAFDBE10FEE}" destId="{7809B125-AC4A-4D4B-A2C5-70ED265864D8}" srcOrd="1" destOrd="0" presId="urn:microsoft.com/office/officeart/2005/8/layout/orgChart1"/>
    <dgm:cxn modelId="{58647568-1D28-4873-8F3F-DAA3700BD557}" type="presParOf" srcId="{ED927ED4-07B1-4719-BF13-3FAFDBE10FEE}" destId="{79927249-3CF7-4442-9F36-2C988CE32697}" srcOrd="2" destOrd="0" presId="urn:microsoft.com/office/officeart/2005/8/layout/orgChart1"/>
    <dgm:cxn modelId="{F57492A6-F4DE-40EB-A91F-BEE3AE9F4FCE}" type="presParOf" srcId="{24601571-F09D-480D-BEAA-B3F942E1A8CF}" destId="{90F0EFC2-B8EC-42F2-86C7-899B58C0DBAA}" srcOrd="2" destOrd="0" presId="urn:microsoft.com/office/officeart/2005/8/layout/orgChart1"/>
    <dgm:cxn modelId="{D232B882-C991-4C25-8F96-2681F9FE46F1}" type="presParOf" srcId="{24601571-F09D-480D-BEAA-B3F942E1A8CF}" destId="{A57AD679-EE92-4D1A-B0B4-16CD975D645E}" srcOrd="3" destOrd="0" presId="urn:microsoft.com/office/officeart/2005/8/layout/orgChart1"/>
    <dgm:cxn modelId="{A9540727-97DE-4283-B8EA-BCCCFAD5C407}" type="presParOf" srcId="{A57AD679-EE92-4D1A-B0B4-16CD975D645E}" destId="{635A605F-9159-4AF8-A2FB-9EEB586E23C1}" srcOrd="0" destOrd="0" presId="urn:microsoft.com/office/officeart/2005/8/layout/orgChart1"/>
    <dgm:cxn modelId="{97FE5630-E1C8-49DB-B088-AA9F2C11B3CB}" type="presParOf" srcId="{635A605F-9159-4AF8-A2FB-9EEB586E23C1}" destId="{60395FD6-304F-4C26-A5DF-E5C851E4236D}" srcOrd="0" destOrd="0" presId="urn:microsoft.com/office/officeart/2005/8/layout/orgChart1"/>
    <dgm:cxn modelId="{25B297B5-AB2E-45EA-90A0-6A10B20DDCC3}" type="presParOf" srcId="{635A605F-9159-4AF8-A2FB-9EEB586E23C1}" destId="{ECE2CC35-09C8-49EA-88CA-5B68F7818C1E}" srcOrd="1" destOrd="0" presId="urn:microsoft.com/office/officeart/2005/8/layout/orgChart1"/>
    <dgm:cxn modelId="{BA623CC3-FBCE-42A6-901E-153C33703D6B}" type="presParOf" srcId="{A57AD679-EE92-4D1A-B0B4-16CD975D645E}" destId="{6E48F45B-BC47-4E06-9BE8-8035029E8942}" srcOrd="1" destOrd="0" presId="urn:microsoft.com/office/officeart/2005/8/layout/orgChart1"/>
    <dgm:cxn modelId="{196DAD47-D9C3-4949-B08E-05008C23B338}" type="presParOf" srcId="{A57AD679-EE92-4D1A-B0B4-16CD975D645E}" destId="{0A193C60-C22C-4238-A98B-322093477B4B}" srcOrd="2" destOrd="0" presId="urn:microsoft.com/office/officeart/2005/8/layout/orgChart1"/>
    <dgm:cxn modelId="{049B0249-435A-4D2D-93A4-6D4043466A7B}" type="presParOf" srcId="{24601571-F09D-480D-BEAA-B3F942E1A8CF}" destId="{61373F76-AB2F-4841-B098-E123B76266F5}" srcOrd="4" destOrd="0" presId="urn:microsoft.com/office/officeart/2005/8/layout/orgChart1"/>
    <dgm:cxn modelId="{2B05DD61-F762-4324-925F-67CC5C24BCAA}" type="presParOf" srcId="{24601571-F09D-480D-BEAA-B3F942E1A8CF}" destId="{4B1B6482-065D-45D6-BEFB-1C11BFA134AB}" srcOrd="5" destOrd="0" presId="urn:microsoft.com/office/officeart/2005/8/layout/orgChart1"/>
    <dgm:cxn modelId="{6B835027-E6FF-40A9-8C7D-E6A87F649643}" type="presParOf" srcId="{4B1B6482-065D-45D6-BEFB-1C11BFA134AB}" destId="{EC2DB2D3-728A-45F8-8CE9-13B557BAA6AB}" srcOrd="0" destOrd="0" presId="urn:microsoft.com/office/officeart/2005/8/layout/orgChart1"/>
    <dgm:cxn modelId="{9BFAB514-B0FC-4AE4-BF9B-E4AB8DFB93FD}" type="presParOf" srcId="{EC2DB2D3-728A-45F8-8CE9-13B557BAA6AB}" destId="{FCCD921E-FE75-40EC-81F6-D3C6FF57DF10}" srcOrd="0" destOrd="0" presId="urn:microsoft.com/office/officeart/2005/8/layout/orgChart1"/>
    <dgm:cxn modelId="{57A68E13-0DF6-4A3A-AD9B-4B46A9EE0D67}" type="presParOf" srcId="{EC2DB2D3-728A-45F8-8CE9-13B557BAA6AB}" destId="{1A4B3FD1-0483-4870-9B25-20EDA27838A2}" srcOrd="1" destOrd="0" presId="urn:microsoft.com/office/officeart/2005/8/layout/orgChart1"/>
    <dgm:cxn modelId="{1E20E765-2CC9-40BA-8AEA-A58B95A40352}" type="presParOf" srcId="{4B1B6482-065D-45D6-BEFB-1C11BFA134AB}" destId="{479621E4-59CD-421A-A4C4-E4124FE52F7D}" srcOrd="1" destOrd="0" presId="urn:microsoft.com/office/officeart/2005/8/layout/orgChart1"/>
    <dgm:cxn modelId="{A662777A-9F39-4452-A9A0-5E9D48BF2210}" type="presParOf" srcId="{4B1B6482-065D-45D6-BEFB-1C11BFA134AB}" destId="{4B2B8DEB-7BE2-4631-89EE-72048AA16802}" srcOrd="2" destOrd="0" presId="urn:microsoft.com/office/officeart/2005/8/layout/orgChart1"/>
    <dgm:cxn modelId="{BF917380-C100-47CB-83EE-FDC75E9AC59D}" type="presParOf" srcId="{B88DFA7C-E601-4238-8E22-C07E2B5EA835}" destId="{031CB9E0-D162-44FC-B38E-094391DC769F}" srcOrd="2" destOrd="0" presId="urn:microsoft.com/office/officeart/2005/8/layout/orgChar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BF1F58-7148-4A7C-898B-1913DC28D21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D72563-6339-4675-82A5-E1CF97EB223E}">
      <dgm:prSet/>
      <dgm:spPr/>
      <dgm:t>
        <a:bodyPr/>
        <a:lstStyle/>
        <a:p>
          <a:pPr rtl="0"/>
          <a:r>
            <a:rPr lang="en-US" dirty="0" err="1" smtClean="0"/>
            <a:t>Folate</a:t>
          </a:r>
          <a:r>
            <a:rPr lang="en-US" dirty="0" smtClean="0"/>
            <a:t>  </a:t>
          </a:r>
          <a:endParaRPr lang="en-US" dirty="0"/>
        </a:p>
      </dgm:t>
    </dgm:pt>
    <dgm:pt modelId="{D9E667B1-1163-4734-B099-B6AA71140D5B}" type="parTrans" cxnId="{1BCB18DD-ECDF-42DB-8751-84F7FF28D505}">
      <dgm:prSet/>
      <dgm:spPr/>
      <dgm:t>
        <a:bodyPr/>
        <a:lstStyle/>
        <a:p>
          <a:endParaRPr lang="en-US"/>
        </a:p>
      </dgm:t>
    </dgm:pt>
    <dgm:pt modelId="{E343605F-2177-4560-8CE9-9005B6902E9B}" type="sibTrans" cxnId="{1BCB18DD-ECDF-42DB-8751-84F7FF28D505}">
      <dgm:prSet/>
      <dgm:spPr/>
      <dgm:t>
        <a:bodyPr/>
        <a:lstStyle/>
        <a:p>
          <a:endParaRPr lang="en-US"/>
        </a:p>
      </dgm:t>
    </dgm:pt>
    <dgm:pt modelId="{C23179E9-97E6-45CB-A922-B399D49F1452}">
      <dgm:prSet/>
      <dgm:spPr/>
      <dgm:t>
        <a:bodyPr/>
        <a:lstStyle/>
        <a:p>
          <a:pPr rtl="0"/>
          <a:r>
            <a:rPr lang="en-US" dirty="0" smtClean="0"/>
            <a:t>Function </a:t>
          </a:r>
          <a:endParaRPr lang="en-US" dirty="0"/>
        </a:p>
      </dgm:t>
    </dgm:pt>
    <dgm:pt modelId="{D6ABAD2D-10F7-4511-8C8A-FC9B7DAA1E77}" type="parTrans" cxnId="{1CD09372-B647-47D0-A5F4-6335845D9D8B}">
      <dgm:prSet/>
      <dgm:spPr/>
      <dgm:t>
        <a:bodyPr/>
        <a:lstStyle/>
        <a:p>
          <a:endParaRPr lang="en-US"/>
        </a:p>
      </dgm:t>
    </dgm:pt>
    <dgm:pt modelId="{DE803B78-C0E4-40F7-BEB8-917DFAB20F54}" type="sibTrans" cxnId="{1CD09372-B647-47D0-A5F4-6335845D9D8B}">
      <dgm:prSet/>
      <dgm:spPr/>
      <dgm:t>
        <a:bodyPr/>
        <a:lstStyle/>
        <a:p>
          <a:endParaRPr lang="en-US"/>
        </a:p>
      </dgm:t>
    </dgm:pt>
    <dgm:pt modelId="{09B263AD-2326-48CE-9792-BD49C72958D0}">
      <dgm:prSet/>
      <dgm:spPr/>
      <dgm:t>
        <a:bodyPr/>
        <a:lstStyle/>
        <a:p>
          <a:pPr rtl="0"/>
          <a:r>
            <a:rPr lang="en-US" dirty="0" smtClean="0"/>
            <a:t>Reduces risk of birth defects, aids in production of red blood cells</a:t>
          </a:r>
          <a:endParaRPr lang="en-US" dirty="0"/>
        </a:p>
      </dgm:t>
    </dgm:pt>
    <dgm:pt modelId="{EE192EA7-0756-4D3B-AB38-74FA4FFAB1C5}" type="parTrans" cxnId="{EFE17FA2-8EAC-49D6-A3A3-03E855B7120E}">
      <dgm:prSet/>
      <dgm:spPr/>
      <dgm:t>
        <a:bodyPr/>
        <a:lstStyle/>
        <a:p>
          <a:endParaRPr lang="en-US"/>
        </a:p>
      </dgm:t>
    </dgm:pt>
    <dgm:pt modelId="{58EE15D8-FB2D-4284-AF8E-89BED6B146EA}" type="sibTrans" cxnId="{EFE17FA2-8EAC-49D6-A3A3-03E855B7120E}">
      <dgm:prSet/>
      <dgm:spPr/>
      <dgm:t>
        <a:bodyPr/>
        <a:lstStyle/>
        <a:p>
          <a:endParaRPr lang="en-US"/>
        </a:p>
      </dgm:t>
    </dgm:pt>
    <dgm:pt modelId="{AE622F61-301D-4058-95E6-DEEEF1301F57}">
      <dgm:prSet/>
      <dgm:spPr/>
      <dgm:t>
        <a:bodyPr/>
        <a:lstStyle/>
        <a:p>
          <a:pPr rtl="0"/>
          <a:r>
            <a:rPr lang="en-US" dirty="0" smtClean="0"/>
            <a:t>Sources</a:t>
          </a:r>
          <a:endParaRPr lang="en-US" dirty="0"/>
        </a:p>
      </dgm:t>
    </dgm:pt>
    <dgm:pt modelId="{D2DBA3DB-37EE-4B74-AF17-428BC5A74B4E}" type="parTrans" cxnId="{1D750923-E1AB-4493-9EC8-D7748CF9EC3B}">
      <dgm:prSet/>
      <dgm:spPr/>
      <dgm:t>
        <a:bodyPr/>
        <a:lstStyle/>
        <a:p>
          <a:endParaRPr lang="en-US"/>
        </a:p>
      </dgm:t>
    </dgm:pt>
    <dgm:pt modelId="{1AB435CA-6B52-4DED-917B-6C7970EE5E1C}" type="sibTrans" cxnId="{1D750923-E1AB-4493-9EC8-D7748CF9EC3B}">
      <dgm:prSet/>
      <dgm:spPr/>
      <dgm:t>
        <a:bodyPr/>
        <a:lstStyle/>
        <a:p>
          <a:endParaRPr lang="en-US"/>
        </a:p>
      </dgm:t>
    </dgm:pt>
    <dgm:pt modelId="{105AD57F-8AEC-4725-A4FC-EB8B5238B64B}">
      <dgm:prSet/>
      <dgm:spPr/>
      <dgm:t>
        <a:bodyPr/>
        <a:lstStyle/>
        <a:p>
          <a:pPr rtl="0"/>
          <a:r>
            <a:rPr lang="en-US" dirty="0" smtClean="0"/>
            <a:t>Green leafy vegetables, orange juice</a:t>
          </a:r>
          <a:endParaRPr lang="en-US" dirty="0"/>
        </a:p>
      </dgm:t>
    </dgm:pt>
    <dgm:pt modelId="{2AB20CE5-24B6-40C8-85A6-33C08206291D}" type="parTrans" cxnId="{8125E990-E0E9-4430-8A13-24B742B6B8F1}">
      <dgm:prSet/>
      <dgm:spPr/>
      <dgm:t>
        <a:bodyPr/>
        <a:lstStyle/>
        <a:p>
          <a:endParaRPr lang="en-US"/>
        </a:p>
      </dgm:t>
    </dgm:pt>
    <dgm:pt modelId="{27512C03-78BC-464B-A956-363250C417F6}" type="sibTrans" cxnId="{8125E990-E0E9-4430-8A13-24B742B6B8F1}">
      <dgm:prSet/>
      <dgm:spPr/>
      <dgm:t>
        <a:bodyPr/>
        <a:lstStyle/>
        <a:p>
          <a:endParaRPr lang="en-US"/>
        </a:p>
      </dgm:t>
    </dgm:pt>
    <dgm:pt modelId="{716FAFAB-B3BD-498F-A9AE-5EE520361AF4}" type="pres">
      <dgm:prSet presAssocID="{45BF1F58-7148-4A7C-898B-1913DC28D2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94B0F1-4842-4A55-ACA3-4B695CBF2A1D}" type="pres">
      <dgm:prSet presAssocID="{B7D72563-6339-4675-82A5-E1CF97EB223E}" presName="linNode" presStyleCnt="0"/>
      <dgm:spPr/>
    </dgm:pt>
    <dgm:pt modelId="{53E63F03-0763-4FF4-97C2-A6F874C7C729}" type="pres">
      <dgm:prSet presAssocID="{B7D72563-6339-4675-82A5-E1CF97EB223E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A823C-D7E7-4CE9-83D6-4BA966A64774}" type="pres">
      <dgm:prSet presAssocID="{E343605F-2177-4560-8CE9-9005B6902E9B}" presName="sp" presStyleCnt="0"/>
      <dgm:spPr/>
    </dgm:pt>
    <dgm:pt modelId="{3FDB02E8-27BD-4E6F-A871-4B248FA98659}" type="pres">
      <dgm:prSet presAssocID="{C23179E9-97E6-45CB-A922-B399D49F1452}" presName="linNode" presStyleCnt="0"/>
      <dgm:spPr/>
    </dgm:pt>
    <dgm:pt modelId="{92FF8D44-16B9-499C-9A99-433AB19A0F52}" type="pres">
      <dgm:prSet presAssocID="{C23179E9-97E6-45CB-A922-B399D49F145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53481-431A-449E-A241-385F10D1CEAF}" type="pres">
      <dgm:prSet presAssocID="{C23179E9-97E6-45CB-A922-B399D49F145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2EBB1-97CA-4471-B4D3-E84CC300DB35}" type="pres">
      <dgm:prSet presAssocID="{DE803B78-C0E4-40F7-BEB8-917DFAB20F54}" presName="sp" presStyleCnt="0"/>
      <dgm:spPr/>
    </dgm:pt>
    <dgm:pt modelId="{217531E4-16A0-4BD4-BC3A-E3C02BCF6653}" type="pres">
      <dgm:prSet presAssocID="{AE622F61-301D-4058-95E6-DEEEF1301F57}" presName="linNode" presStyleCnt="0"/>
      <dgm:spPr/>
    </dgm:pt>
    <dgm:pt modelId="{F5672A75-0EC6-4449-AF2A-D0C691D309FC}" type="pres">
      <dgm:prSet presAssocID="{AE622F61-301D-4058-95E6-DEEEF1301F5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D4A79-6BA0-43A2-A011-49726EDBC81D}" type="pres">
      <dgm:prSet presAssocID="{AE622F61-301D-4058-95E6-DEEEF1301F5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F978E4-552F-43EC-A8ED-FEFC9578EA45}" type="presOf" srcId="{C23179E9-97E6-45CB-A922-B399D49F1452}" destId="{92FF8D44-16B9-499C-9A99-433AB19A0F52}" srcOrd="0" destOrd="0" presId="urn:microsoft.com/office/officeart/2005/8/layout/vList5"/>
    <dgm:cxn modelId="{5BCDBD64-8FFA-489F-8FA5-3A7A555C4E90}" type="presOf" srcId="{09B263AD-2326-48CE-9792-BD49C72958D0}" destId="{08453481-431A-449E-A241-385F10D1CEAF}" srcOrd="0" destOrd="0" presId="urn:microsoft.com/office/officeart/2005/8/layout/vList5"/>
    <dgm:cxn modelId="{B3EDC7BE-F87C-4556-A746-4857224F8AE2}" type="presOf" srcId="{B7D72563-6339-4675-82A5-E1CF97EB223E}" destId="{53E63F03-0763-4FF4-97C2-A6F874C7C729}" srcOrd="0" destOrd="0" presId="urn:microsoft.com/office/officeart/2005/8/layout/vList5"/>
    <dgm:cxn modelId="{EFE17FA2-8EAC-49D6-A3A3-03E855B7120E}" srcId="{C23179E9-97E6-45CB-A922-B399D49F1452}" destId="{09B263AD-2326-48CE-9792-BD49C72958D0}" srcOrd="0" destOrd="0" parTransId="{EE192EA7-0756-4D3B-AB38-74FA4FFAB1C5}" sibTransId="{58EE15D8-FB2D-4284-AF8E-89BED6B146EA}"/>
    <dgm:cxn modelId="{1CD09372-B647-47D0-A5F4-6335845D9D8B}" srcId="{45BF1F58-7148-4A7C-898B-1913DC28D210}" destId="{C23179E9-97E6-45CB-A922-B399D49F1452}" srcOrd="1" destOrd="0" parTransId="{D6ABAD2D-10F7-4511-8C8A-FC9B7DAA1E77}" sibTransId="{DE803B78-C0E4-40F7-BEB8-917DFAB20F54}"/>
    <dgm:cxn modelId="{C07C73C4-21F7-4591-8080-1C8C21FC2963}" type="presOf" srcId="{45BF1F58-7148-4A7C-898B-1913DC28D210}" destId="{716FAFAB-B3BD-498F-A9AE-5EE520361AF4}" srcOrd="0" destOrd="0" presId="urn:microsoft.com/office/officeart/2005/8/layout/vList5"/>
    <dgm:cxn modelId="{1D750923-E1AB-4493-9EC8-D7748CF9EC3B}" srcId="{45BF1F58-7148-4A7C-898B-1913DC28D210}" destId="{AE622F61-301D-4058-95E6-DEEEF1301F57}" srcOrd="2" destOrd="0" parTransId="{D2DBA3DB-37EE-4B74-AF17-428BC5A74B4E}" sibTransId="{1AB435CA-6B52-4DED-917B-6C7970EE5E1C}"/>
    <dgm:cxn modelId="{DAB8868D-7420-449A-9D0D-F86E964B15DA}" type="presOf" srcId="{AE622F61-301D-4058-95E6-DEEEF1301F57}" destId="{F5672A75-0EC6-4449-AF2A-D0C691D309FC}" srcOrd="0" destOrd="0" presId="urn:microsoft.com/office/officeart/2005/8/layout/vList5"/>
    <dgm:cxn modelId="{8125E990-E0E9-4430-8A13-24B742B6B8F1}" srcId="{AE622F61-301D-4058-95E6-DEEEF1301F57}" destId="{105AD57F-8AEC-4725-A4FC-EB8B5238B64B}" srcOrd="0" destOrd="0" parTransId="{2AB20CE5-24B6-40C8-85A6-33C08206291D}" sibTransId="{27512C03-78BC-464B-A956-363250C417F6}"/>
    <dgm:cxn modelId="{9CC7E7B1-2167-4C47-920A-14174A037F4C}" type="presOf" srcId="{105AD57F-8AEC-4725-A4FC-EB8B5238B64B}" destId="{400D4A79-6BA0-43A2-A011-49726EDBC81D}" srcOrd="0" destOrd="0" presId="urn:microsoft.com/office/officeart/2005/8/layout/vList5"/>
    <dgm:cxn modelId="{1BCB18DD-ECDF-42DB-8751-84F7FF28D505}" srcId="{45BF1F58-7148-4A7C-898B-1913DC28D210}" destId="{B7D72563-6339-4675-82A5-E1CF97EB223E}" srcOrd="0" destOrd="0" parTransId="{D9E667B1-1163-4734-B099-B6AA71140D5B}" sibTransId="{E343605F-2177-4560-8CE9-9005B6902E9B}"/>
    <dgm:cxn modelId="{90C61889-C8F1-4857-92F9-DB166061C30F}" type="presParOf" srcId="{716FAFAB-B3BD-498F-A9AE-5EE520361AF4}" destId="{F794B0F1-4842-4A55-ACA3-4B695CBF2A1D}" srcOrd="0" destOrd="0" presId="urn:microsoft.com/office/officeart/2005/8/layout/vList5"/>
    <dgm:cxn modelId="{335712D6-03E5-496F-9928-F64E71CD2B4D}" type="presParOf" srcId="{F794B0F1-4842-4A55-ACA3-4B695CBF2A1D}" destId="{53E63F03-0763-4FF4-97C2-A6F874C7C729}" srcOrd="0" destOrd="0" presId="urn:microsoft.com/office/officeart/2005/8/layout/vList5"/>
    <dgm:cxn modelId="{76E9967A-7DC0-4CF7-98FD-C713FDE9F117}" type="presParOf" srcId="{716FAFAB-B3BD-498F-A9AE-5EE520361AF4}" destId="{1F8A823C-D7E7-4CE9-83D6-4BA966A64774}" srcOrd="1" destOrd="0" presId="urn:microsoft.com/office/officeart/2005/8/layout/vList5"/>
    <dgm:cxn modelId="{D56FCA96-6E82-4EB5-AC33-92D45A01ECE4}" type="presParOf" srcId="{716FAFAB-B3BD-498F-A9AE-5EE520361AF4}" destId="{3FDB02E8-27BD-4E6F-A871-4B248FA98659}" srcOrd="2" destOrd="0" presId="urn:microsoft.com/office/officeart/2005/8/layout/vList5"/>
    <dgm:cxn modelId="{5EF0BE82-2747-44CC-B350-803EE3326773}" type="presParOf" srcId="{3FDB02E8-27BD-4E6F-A871-4B248FA98659}" destId="{92FF8D44-16B9-499C-9A99-433AB19A0F52}" srcOrd="0" destOrd="0" presId="urn:microsoft.com/office/officeart/2005/8/layout/vList5"/>
    <dgm:cxn modelId="{29058AF1-635C-446C-BBCE-CDF91D7857C8}" type="presParOf" srcId="{3FDB02E8-27BD-4E6F-A871-4B248FA98659}" destId="{08453481-431A-449E-A241-385F10D1CEAF}" srcOrd="1" destOrd="0" presId="urn:microsoft.com/office/officeart/2005/8/layout/vList5"/>
    <dgm:cxn modelId="{27F76882-D4CF-4D31-BF59-BFB3A9A963A5}" type="presParOf" srcId="{716FAFAB-B3BD-498F-A9AE-5EE520361AF4}" destId="{3C22EBB1-97CA-4471-B4D3-E84CC300DB35}" srcOrd="3" destOrd="0" presId="urn:microsoft.com/office/officeart/2005/8/layout/vList5"/>
    <dgm:cxn modelId="{07315436-94B7-4149-9D3D-54C29A2119E9}" type="presParOf" srcId="{716FAFAB-B3BD-498F-A9AE-5EE520361AF4}" destId="{217531E4-16A0-4BD4-BC3A-E3C02BCF6653}" srcOrd="4" destOrd="0" presId="urn:microsoft.com/office/officeart/2005/8/layout/vList5"/>
    <dgm:cxn modelId="{7A137E36-B98A-4E0C-AB6C-2F9343465D3F}" type="presParOf" srcId="{217531E4-16A0-4BD4-BC3A-E3C02BCF6653}" destId="{F5672A75-0EC6-4449-AF2A-D0C691D309FC}" srcOrd="0" destOrd="0" presId="urn:microsoft.com/office/officeart/2005/8/layout/vList5"/>
    <dgm:cxn modelId="{E62A92B2-A9BC-4684-8FE1-88A54E42BCE4}" type="presParOf" srcId="{217531E4-16A0-4BD4-BC3A-E3C02BCF6653}" destId="{400D4A79-6BA0-43A2-A011-49726EDBC81D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10B04-C5CE-43F1-B4FC-A220076B87C7}" type="slidenum">
              <a:rPr lang="en-US"/>
              <a:pPr/>
              <a:t>23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29C4E-49B3-4935-A61B-038FA1D95C19}" type="slidenum">
              <a:rPr lang="en-US"/>
              <a:pPr/>
              <a:t>24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9D854-8398-4D16-B7FA-87EF2F2F70AF}" type="slidenum">
              <a:rPr lang="en-US"/>
              <a:pPr/>
              <a:t>25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791AB-D7D3-40BF-9BB2-AA82D56CB0E1}" type="slidenum">
              <a:rPr lang="en-US"/>
              <a:pPr/>
              <a:t>26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6C969-006C-4B6D-8C8A-22FF15535608}" type="slidenum">
              <a:rPr lang="en-US"/>
              <a:pPr/>
              <a:t>27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A33F2-551E-4F91-AE77-CBC7FCE72B2B}" type="slidenum">
              <a:rPr lang="en-US"/>
              <a:pPr/>
              <a:t>28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CA850-B38E-484A-9F82-153A06B26C19}" type="slidenum">
              <a:rPr lang="en-US"/>
              <a:pPr/>
              <a:t>29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95F68-66A5-4D3F-8BC5-C0D767BDCEC2}" type="slidenum">
              <a:rPr lang="en-US"/>
              <a:pPr/>
              <a:t>30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5D2DC-D38E-4790-AF9F-1C298D2F1B7D}" type="slidenum">
              <a:rPr lang="en-US"/>
              <a:pPr/>
              <a:t>31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0688A-8CB3-437D-B38B-40D1853AA340}" type="slidenum">
              <a:rPr lang="en-US"/>
              <a:pPr/>
              <a:t>32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73789-E2FF-4DD8-8B43-0770E6409369}" type="slidenum">
              <a:rPr lang="en-US"/>
              <a:pPr/>
              <a:t>33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AC2E2-DCFB-4C0C-AC71-CBEB69B6CF37}" type="slidenum">
              <a:rPr lang="en-US"/>
              <a:pPr/>
              <a:t>34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7EBFF-9256-416A-9939-53C0EA59ADBF}" type="slidenum">
              <a:rPr lang="en-US"/>
              <a:pPr/>
              <a:t>35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371DD-554F-4A83-B1DF-6E1F1AF044DA}" type="slidenum">
              <a:rPr lang="en-US"/>
              <a:pPr/>
              <a:t>36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3/17/2009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838200" y="3276600"/>
            <a:ext cx="7772400" cy="1974059"/>
          </a:xfrm>
        </p:spPr>
        <p:txBody>
          <a:bodyPr/>
          <a:lstStyle>
            <a:extLst/>
          </a:lstStyle>
          <a:p>
            <a:r>
              <a:rPr lang="en-US" dirty="0" smtClean="0"/>
              <a:t>C</a:t>
            </a:r>
            <a:r>
              <a:rPr smtClean="0"/>
              <a:t>arbohydrates, Proteins, fats, vitamins, minerals, and Water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Health- Unit 3 Nutrition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009650"/>
          </a:xfrm>
        </p:spPr>
        <p:txBody>
          <a:bodyPr/>
          <a:lstStyle>
            <a:extLst/>
          </a:lstStyle>
          <a:p>
            <a:r>
              <a:rPr lang="en-US" dirty="0" smtClean="0"/>
              <a:t>Role of Carbohydrates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57200" y="9906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original200"/>
          <p:cNvPicPr>
            <a:picLocks noChangeAspect="1" noChangeArrowheads="1"/>
          </p:cNvPicPr>
          <p:nvPr/>
        </p:nvPicPr>
        <p:blipFill>
          <a:blip r:embed="rId7">
            <a:lum contrast="10000"/>
          </a:blip>
          <a:srcRect/>
          <a:stretch>
            <a:fillRect/>
          </a:stretch>
        </p:blipFill>
        <p:spPr bwMode="auto">
          <a:xfrm>
            <a:off x="990600" y="4343400"/>
            <a:ext cx="1447800" cy="1447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8" name="Picture 8" descr="528_larg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0400" y="4419600"/>
            <a:ext cx="1445923" cy="1358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89CC39-A04B-4DA4-8714-3781883A0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C789CC39-A04B-4DA4-8714-3781883A00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80A9A5-2B67-40DA-A613-3861EA402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680A9A5-2B67-40DA-A613-3861EA402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91C2CE-5C4E-47E3-8C08-FF53D880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8491C2CE-5C4E-47E3-8C08-FF53D8809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 smtClean="0"/>
              <a:t>Simple</a:t>
            </a:r>
            <a:r>
              <a:rPr smtClean="0"/>
              <a:t> vs. Complex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05800" cy="5257800"/>
          </a:xfrm>
        </p:spPr>
        <p:txBody>
          <a:bodyPr/>
          <a:lstStyle/>
          <a:p>
            <a:pPr marL="0" indent="0"/>
            <a:r>
              <a:rPr lang="en-US" sz="3200" dirty="0" smtClean="0"/>
              <a:t>Diets high in simple sugars</a:t>
            </a:r>
          </a:p>
          <a:p>
            <a:pPr lvl="1"/>
            <a:r>
              <a:rPr lang="en-US" sz="2400" dirty="0" smtClean="0"/>
              <a:t>Can cause dental problems such as cavities and gum disease</a:t>
            </a:r>
          </a:p>
          <a:p>
            <a:pPr lvl="1"/>
            <a:r>
              <a:rPr lang="en-US" sz="2400" dirty="0" smtClean="0"/>
              <a:t>Are associated with increased levels of “bad cholesterol”</a:t>
            </a:r>
          </a:p>
          <a:p>
            <a:pPr lvl="1"/>
            <a:r>
              <a:rPr lang="en-US" sz="2400" dirty="0" smtClean="0"/>
              <a:t>Are associated with decreased levels of “good cholesterol”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831059"/>
          </a:xfrm>
        </p:spPr>
        <p:txBody>
          <a:bodyPr/>
          <a:lstStyle/>
          <a:p>
            <a:r>
              <a:rPr smtClean="0"/>
              <a:t>proteins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8077200" cy="52435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Nutrients that help build and maintain body tissues</a:t>
            </a:r>
          </a:p>
          <a:p>
            <a:r>
              <a:rPr lang="en-US" sz="2400" dirty="0" smtClean="0"/>
              <a:t>	Muscles, bone, connective tissue, teeth, skin, blood, and vital organs all contain protein.</a:t>
            </a:r>
          </a:p>
          <a:p>
            <a:r>
              <a:rPr lang="en-US" sz="2400" dirty="0" smtClean="0"/>
              <a:t>Proteins are made of chains of building blocks called amino acids</a:t>
            </a:r>
          </a:p>
          <a:p>
            <a:endParaRPr lang="en-US" sz="2400" dirty="0" smtClean="0"/>
          </a:p>
          <a:p>
            <a:r>
              <a:rPr lang="en-US" sz="2400" dirty="0" smtClean="0"/>
              <a:t>SOURCES</a:t>
            </a:r>
          </a:p>
          <a:p>
            <a:r>
              <a:rPr lang="en-US" sz="2400" dirty="0" smtClean="0"/>
              <a:t>	Your body can make all but 9 of the 20 different amino acids.</a:t>
            </a:r>
          </a:p>
          <a:p>
            <a:r>
              <a:rPr lang="en-US" sz="2400" dirty="0" smtClean="0"/>
              <a:t>	The nine your body can not make are called essential amino acids because they must come from foods you eat.</a:t>
            </a:r>
          </a:p>
          <a:p>
            <a:r>
              <a:rPr lang="en-US" sz="2400" dirty="0" smtClean="0"/>
              <a:t>Complete proteins and incomplete proteins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831059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smtClean="0"/>
              <a:t>omplete proteins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91112"/>
          </a:xfrm>
        </p:spPr>
        <p:txBody>
          <a:bodyPr/>
          <a:lstStyle/>
          <a:p>
            <a:r>
              <a:rPr lang="en-US" sz="3200" dirty="0" smtClean="0"/>
              <a:t>Foods that contain all the essential amino acids in the right amounts.</a:t>
            </a:r>
          </a:p>
          <a:p>
            <a:endParaRPr lang="en-US" sz="3200" dirty="0" smtClean="0"/>
          </a:p>
          <a:p>
            <a:r>
              <a:rPr lang="en-US" sz="3200" dirty="0" smtClean="0"/>
              <a:t>SOURCES</a:t>
            </a:r>
          </a:p>
          <a:p>
            <a:r>
              <a:rPr lang="en-US" sz="3200" dirty="0" smtClean="0"/>
              <a:t>	Fish, meat, poultry, eggs, milk, cheese, yogurt, soybean products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smtClean="0"/>
              <a:t>Incomplete proteins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8077200" cy="53197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Lacking some of the essential amino acids.</a:t>
            </a:r>
          </a:p>
          <a:p>
            <a:endParaRPr lang="en-US" sz="2800" dirty="0" smtClean="0"/>
          </a:p>
          <a:p>
            <a:r>
              <a:rPr lang="en-US" sz="2800" dirty="0" smtClean="0"/>
              <a:t>SOURCES</a:t>
            </a:r>
          </a:p>
          <a:p>
            <a:r>
              <a:rPr lang="en-US" sz="2800" dirty="0" smtClean="0"/>
              <a:t>	legumes, nuts, and whole grains</a:t>
            </a:r>
          </a:p>
          <a:p>
            <a:r>
              <a:rPr lang="en-US" sz="2800" dirty="0" smtClean="0"/>
              <a:t>		</a:t>
            </a:r>
            <a:r>
              <a:rPr lang="en-US" sz="1700" dirty="0" smtClean="0"/>
              <a:t>( Legumes are plants that have pods with tidy rows of seeds inside.  This category includes beans, peas, and peanuts. )</a:t>
            </a:r>
          </a:p>
          <a:p>
            <a:endParaRPr lang="en-US" sz="2800" dirty="0" smtClean="0"/>
          </a:p>
          <a:p>
            <a:r>
              <a:rPr lang="en-US" sz="2800" dirty="0" smtClean="0"/>
              <a:t>Combining theses types of foods can produce complete proteins.</a:t>
            </a:r>
          </a:p>
          <a:p>
            <a:r>
              <a:rPr lang="en-US" sz="2800" dirty="0" smtClean="0"/>
              <a:t>	EX.  Combining peanut butter on a slice of whole wheat bread provides all the essential amino acids.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914400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smtClean="0"/>
              <a:t>ole of proteins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8077200" cy="5014912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2400" dirty="0" smtClean="0"/>
              <a:t>Growth, maintenance, and repair of body tissue</a:t>
            </a:r>
          </a:p>
          <a:p>
            <a:pPr marL="990600" lvl="1" indent="-533400">
              <a:buFontTx/>
              <a:buChar char="•"/>
            </a:pPr>
            <a:r>
              <a:rPr lang="en-US" sz="2400" dirty="0" smtClean="0"/>
              <a:t>Need protein to make muscles, skin, hair, blood vessels</a:t>
            </a:r>
          </a:p>
          <a:p>
            <a:pPr marL="1371600" lvl="2" indent="-457200"/>
            <a:r>
              <a:rPr lang="en-US" sz="2400" dirty="0" smtClean="0"/>
              <a:t> Cannot grow without protein</a:t>
            </a:r>
          </a:p>
          <a:p>
            <a:pPr marL="990600" lvl="1" indent="-533400">
              <a:buFontTx/>
              <a:buChar char="•"/>
            </a:pPr>
            <a:r>
              <a:rPr lang="en-US" sz="2400" dirty="0" smtClean="0"/>
              <a:t>Replace lining of GI tract every 3 days (maintenance example)</a:t>
            </a:r>
          </a:p>
          <a:p>
            <a:pPr marL="609600" indent="-609600">
              <a:buFontTx/>
              <a:buAutoNum type="arabicPeriod" startAt="2"/>
            </a:pPr>
            <a:r>
              <a:rPr lang="en-US" sz="2400" dirty="0" smtClean="0"/>
              <a:t>Enzymes</a:t>
            </a:r>
          </a:p>
          <a:p>
            <a:pPr marL="990600" lvl="1" indent="-533400">
              <a:buFontTx/>
              <a:buChar char="•"/>
            </a:pPr>
            <a:r>
              <a:rPr lang="en-US" sz="2400" dirty="0" smtClean="0"/>
              <a:t>Enzymes are proteins that catalyze (speed up) chemical reactions</a:t>
            </a:r>
          </a:p>
          <a:p>
            <a:pPr marL="990600" lvl="1" indent="-533400">
              <a:buFontTx/>
              <a:buChar char="•"/>
            </a:pPr>
            <a:r>
              <a:rPr lang="en-US" sz="2400" dirty="0" smtClean="0"/>
              <a:t>Every reaction in the body requires a specific enzyme</a:t>
            </a:r>
          </a:p>
          <a:p>
            <a:pPr marL="990600" lvl="1" indent="-533400"/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685800"/>
          </a:xfrm>
        </p:spPr>
        <p:txBody>
          <a:bodyPr/>
          <a:lstStyle/>
          <a:p>
            <a:r>
              <a:rPr smtClean="0"/>
              <a:t>Role of proteins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990600"/>
            <a:ext cx="7772400" cy="5395912"/>
          </a:xfrm>
        </p:spPr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en-US" dirty="0" smtClean="0"/>
              <a:t>Hormones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/>
              <a:t>Hormones are chemical messengers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/>
              <a:t>Travel to target cells/organs and </a:t>
            </a:r>
            <a:r>
              <a:rPr lang="en-US" sz="2000" dirty="0" err="1" smtClean="0"/>
              <a:t>ilicit</a:t>
            </a:r>
            <a:r>
              <a:rPr lang="en-US" sz="2000" dirty="0" smtClean="0"/>
              <a:t> a response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/>
              <a:t>Examples:</a:t>
            </a:r>
          </a:p>
          <a:p>
            <a:pPr marL="1371600" lvl="2" indent="-457200"/>
            <a:r>
              <a:rPr lang="en-US" sz="2000" dirty="0" smtClean="0"/>
              <a:t>Insulin and glucagon</a:t>
            </a:r>
          </a:p>
          <a:p>
            <a:pPr marL="1371600" lvl="2" indent="-457200"/>
            <a:r>
              <a:rPr lang="en-US" sz="2000" dirty="0" smtClean="0"/>
              <a:t>Growth hormone</a:t>
            </a:r>
          </a:p>
          <a:p>
            <a:pPr marL="1371600" lvl="2" indent="-457200"/>
            <a:r>
              <a:rPr lang="en-US" sz="2000" dirty="0" smtClean="0"/>
              <a:t>Thyroxin – regulates metabolic rate</a:t>
            </a:r>
          </a:p>
          <a:p>
            <a:pPr marL="609600" indent="-609600">
              <a:buFontTx/>
              <a:buAutoNum type="arabicPeriod" startAt="4"/>
            </a:pPr>
            <a:r>
              <a:rPr lang="en-US" dirty="0" smtClean="0"/>
              <a:t>Antibodies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/>
              <a:t>Component of immune system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/>
              <a:t>Attack foreign substances in the body</a:t>
            </a:r>
          </a:p>
          <a:p>
            <a:pPr marL="609600" indent="-609600">
              <a:buFontTx/>
              <a:buAutoNum type="arabicPeriod" startAt="4"/>
            </a:pPr>
            <a:r>
              <a:rPr lang="en-US" dirty="0" smtClean="0"/>
              <a:t>Antibodies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/>
              <a:t>Component of immune system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/>
              <a:t>Attack foreign substances in the body</a:t>
            </a:r>
          </a:p>
          <a:p>
            <a:pPr marL="990600" lvl="1" indent="-533400">
              <a:buFontTx/>
              <a:buChar char="•"/>
            </a:pPr>
            <a:endParaRPr lang="en-US" dirty="0" smtClean="0"/>
          </a:p>
          <a:p>
            <a:pPr marL="1371600" lvl="2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754859"/>
          </a:xfrm>
        </p:spPr>
        <p:txBody>
          <a:bodyPr/>
          <a:lstStyle/>
          <a:p>
            <a:r>
              <a:rPr smtClean="0"/>
              <a:t>Fats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219200"/>
          <a:ext cx="8153400" cy="516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C288EE-43C4-4B75-A9F2-0264CC395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3C288EE-43C4-4B75-A9F2-0264CC395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7828BA-90B3-4369-8167-CED465E04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A7828BA-90B3-4369-8167-CED465E048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54DF4E-F5AA-4FFF-B597-A265BB3369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754DF4E-F5AA-4FFF-B597-A265BB3369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838200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smtClean="0"/>
              <a:t>aturated fats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1219200"/>
          <a:ext cx="7924800" cy="516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BCFCE7-78B1-4444-872D-37FDBE43B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8BCFCE7-78B1-4444-872D-37FDBE43B1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4F1DEA-82A6-4C85-9395-30ECB4BCA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34F1DEA-82A6-4C85-9395-30ECB4BCA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7BB99A-1113-4FDC-9D2F-21A7529C2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187BB99A-1113-4FDC-9D2F-21A7529C2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2642DB-FC01-4B26-9F97-D67DEF06B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FE2642DB-FC01-4B26-9F97-D67DEF06BC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A1D3A4-1AEE-4C07-8846-F0D9D3E17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91A1D3A4-1AEE-4C07-8846-F0D9D3E17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609600"/>
          </a:xfrm>
        </p:spPr>
        <p:txBody>
          <a:bodyPr/>
          <a:lstStyle/>
          <a:p>
            <a:r>
              <a:rPr lang="en-US" dirty="0" smtClean="0"/>
              <a:t>U</a:t>
            </a:r>
            <a:r>
              <a:rPr smtClean="0"/>
              <a:t>nsaturated fats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066800"/>
          <a:ext cx="8077200" cy="531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89E406-86DF-492D-B8D2-AFF95EC4E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289E406-86DF-492D-B8D2-AFF95EC4E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DC0046-0CFA-4160-BFBA-31FFE3913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2DC0046-0CFA-4160-BFBA-31FFE3913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27E12C-DFE3-4457-917B-E06096870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9927E12C-DFE3-4457-917B-E06096870F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619895-C039-4F97-85CE-501B82890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B6619895-C039-4F97-85CE-501B82890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33B5E7-74F2-4BBD-BCF7-FA8D2597F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ED33B5E7-74F2-4BBD-BCF7-FA8D2597F2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831059"/>
          </a:xfrm>
        </p:spPr>
        <p:txBody>
          <a:bodyPr/>
          <a:lstStyle/>
          <a:p>
            <a:r>
              <a:rPr smtClean="0"/>
              <a:t>Carbohydrates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95400"/>
            <a:ext cx="7772400" cy="50911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Carbohydrates, the starches and sugars found in foods, provide much of the fuel that keeps the body going, in much the same way that gasoline provides fuel to keep a car going.</a:t>
            </a:r>
          </a:p>
          <a:p>
            <a:r>
              <a:rPr lang="en-US" sz="2800" dirty="0" smtClean="0"/>
              <a:t>CARBOHYDRATES are the body's most preferred source of energy. They make up, by far, the largest volume (60%) of our daily food.</a:t>
            </a:r>
          </a:p>
          <a:p>
            <a:pPr lvl="0"/>
            <a:r>
              <a:rPr lang="en-US" sz="2800" dirty="0" smtClean="0"/>
              <a:t> Regulate Blood Sugar</a:t>
            </a:r>
          </a:p>
          <a:p>
            <a:pPr lvl="0"/>
            <a:r>
              <a:rPr lang="en-US" sz="2800" dirty="0" smtClean="0"/>
              <a:t>Support digestion</a:t>
            </a:r>
          </a:p>
          <a:p>
            <a:pPr lvl="0"/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7200" cy="1295400"/>
          </a:xfrm>
        </p:spPr>
        <p:txBody>
          <a:bodyPr/>
          <a:lstStyle/>
          <a:p>
            <a:r>
              <a:rPr sz="3600" smtClean="0"/>
              <a:t>Polyunsaturated, monounsaturated, and Trans Fat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53400" cy="4710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Both polyunsaturated and monounsaturated fats may help lower your blood cholesterol level when you use them in place of saturated and </a:t>
            </a:r>
            <a:r>
              <a:rPr lang="en-US" i="1" dirty="0" smtClean="0"/>
              <a:t>trans</a:t>
            </a:r>
            <a:r>
              <a:rPr lang="en-US" dirty="0" smtClean="0"/>
              <a:t> fats.</a:t>
            </a:r>
          </a:p>
          <a:p>
            <a:r>
              <a:rPr lang="en-US" dirty="0" smtClean="0"/>
              <a:t>SOURCES</a:t>
            </a:r>
          </a:p>
          <a:p>
            <a:r>
              <a:rPr lang="en-US" dirty="0" smtClean="0"/>
              <a:t>salmon, trout, herring, avocados, olives, walnuts and liquid vegetable oils such as soybean, corn, safflower, canola, olive and sunflower.</a:t>
            </a:r>
          </a:p>
          <a:p>
            <a:endParaRPr lang="en-US" b="1" i="1" dirty="0" smtClean="0"/>
          </a:p>
          <a:p>
            <a:r>
              <a:rPr lang="en-US" b="1" i="1" dirty="0" smtClean="0"/>
              <a:t>Trans</a:t>
            </a:r>
            <a:r>
              <a:rPr lang="en-US" b="1" dirty="0" smtClean="0"/>
              <a:t>-fatty Acids </a:t>
            </a:r>
            <a:br>
              <a:rPr lang="en-US" b="1" dirty="0" smtClean="0"/>
            </a:br>
            <a:r>
              <a:rPr lang="en-US" i="1" dirty="0" smtClean="0"/>
              <a:t>Trans</a:t>
            </a:r>
            <a:r>
              <a:rPr lang="en-US" dirty="0" smtClean="0"/>
              <a:t>-fatty acids (TFA) are found in small amounts in various animal products such as beef, pork, lamb and the butterfat in butter and milk.</a:t>
            </a:r>
          </a:p>
          <a:p>
            <a:r>
              <a:rPr lang="en-US" dirty="0" smtClean="0"/>
              <a:t>TFA are also formed during the process of hydrogenation, making margarine, shortening, cooking oils and the foods made from them a major source of TFA in the American diet. Partially hydrogenated vegetable oils provide about three-fourths of the TFA in the U.S. diet.</a:t>
            </a:r>
          </a:p>
          <a:p>
            <a:r>
              <a:rPr lang="en-US" dirty="0" smtClean="0"/>
              <a:t>TFA or hydrogenated fats tend to raise total blood cholesterol levels.  TFA tend to raise LDL (bad) cholesterol and lower HDL (good) cholesterol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762000"/>
          </a:xfrm>
        </p:spPr>
        <p:txBody>
          <a:bodyPr/>
          <a:lstStyle/>
          <a:p>
            <a:r>
              <a:rPr smtClean="0"/>
              <a:t>Fats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295401"/>
          <a:ext cx="8001000" cy="4648199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701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Saturated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Fats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Polyunsaturated Fats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Monounsaturated Fats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682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Butter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Corn oil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Canola oil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2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Lard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Fish oils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Almond oil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2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Meat, lunchmeat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Soybean oil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Walnut oil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2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Poultry, poultry skin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Safflower oil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Olive oil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2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Coconut products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Sesame oil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Peanut oil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Palm oil, palm kernel oil and products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Cottonseed oil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Avocado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Dairy foods (other than skim)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Sunflower oil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Olives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Partially hydrogenated oils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Nuts and seeds</a:t>
                      </a:r>
                      <a:endParaRPr lang="en-US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Peanut butter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smtClean="0"/>
              <a:t>Reducing fat in our diets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1430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F00DEF-9DF1-46B7-BD86-26D6FD005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BF00DEF-9DF1-46B7-BD86-26D6FD005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85E816-8170-484B-A853-D3FAC3841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085E816-8170-484B-A853-D3FAC3841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C35DAF-D5E8-4507-884A-2974DB5DF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E0C35DAF-D5E8-4507-884A-2974DB5DF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1D840A-7D82-4B8E-9D6B-BB8E9671A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7A1D840A-7D82-4B8E-9D6B-BB8E9671AB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093AB3-A086-4727-BD56-F75E39A76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B4093AB3-A086-4727-BD56-F75E39A76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2BC07F-C96A-44DB-B3FB-2A6486642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B12BC07F-C96A-44DB-B3FB-2A6486642A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3D01D8-92FB-454A-9EFC-32ED4B8A5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483D01D8-92FB-454A-9EFC-32ED4B8A58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18E7F7-EC0A-4EB4-8F21-6369472DB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E018E7F7-EC0A-4EB4-8F21-6369472DB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EC0E69-15A3-4916-B2BD-31190E4CC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F2EC0E69-15A3-4916-B2BD-31190E4CC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4D12C0-06C5-41B9-9928-12FE47820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914D12C0-06C5-41B9-9928-12FE47820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/>
          <a:lstStyle/>
          <a:p>
            <a:r>
              <a:rPr lang="en-US"/>
              <a:t>Vitamins 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8382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3330CE-4DF5-409F-A773-8D18EE5AA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A3330CE-4DF5-409F-A773-8D18EE5AA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DAA933-C47C-4F33-B92E-AC06F5234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E0DAA933-C47C-4F33-B92E-AC06F5234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1E3EC8-07BC-4716-9F2E-5ADC9D9B9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601E3EC8-07BC-4716-9F2E-5ADC9D9B9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B49113-58B6-4727-A3C7-D12829F59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CCB49113-58B6-4727-A3C7-D12829F59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3E1E8B-A32E-404A-B074-13F0F4BB3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graphicEl>
                                              <a:dgm id="{4C3E1E8B-A32E-404A-B074-13F0F4BB38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F2738ED-6353-4DE6-98C7-5F304C384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graphicEl>
                                              <a:dgm id="{8F2738ED-6353-4DE6-98C7-5F304C384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B500F4B-E337-46EB-9F7C-FE97E480C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graphicEl>
                                              <a:dgm id="{FB500F4B-E337-46EB-9F7C-FE97E480C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</p:spPr>
        <p:txBody>
          <a:bodyPr/>
          <a:lstStyle/>
          <a:p>
            <a:r>
              <a:rPr lang="en-US" dirty="0"/>
              <a:t>Vitamin A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685800" y="838200"/>
          <a:ext cx="8153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91708A-F14A-4D54-99FE-5E01AE374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3291708A-F14A-4D54-99FE-5E01AE374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CBF20C-F526-45FD-B7C3-0C2C12442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B9CBF20C-F526-45FD-B7C3-0C2C12442A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1515827-88C6-4EB4-ABB1-701E34383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A1515827-88C6-4EB4-ABB1-701E34383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F0EFC2-B8EC-42F2-86C7-899B58C0D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90F0EFC2-B8EC-42F2-86C7-899B58C0D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395FD6-304F-4C26-A5DF-E5C851E42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60395FD6-304F-4C26-A5DF-E5C851E42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373F76-AB2F-4841-B098-E123B7626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61373F76-AB2F-4841-B098-E123B76266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CCD921E-FE75-40EC-81F6-D3C6FF57D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FCCD921E-FE75-40EC-81F6-D3C6FF57D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en-US"/>
              <a:t>Vitamin 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algn="l" rtl="0">
              <a:buNone/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Sources</a:t>
            </a:r>
            <a:r>
              <a:rPr lang="en-US" dirty="0">
                <a:cs typeface="Times New Roman" pitchFamily="18" charset="0"/>
              </a:rPr>
              <a:t>: liver, egg yolk, fortified foods,  green leafy vegetables, orange and red fruits and vegetables, carrot, peach, apricot, prune, kidney, butter, oily fish and milk.</a:t>
            </a:r>
          </a:p>
          <a:p>
            <a:pPr algn="l" rtl="0">
              <a:buNone/>
            </a:pPr>
            <a:r>
              <a:rPr lang="en-US" dirty="0">
                <a:cs typeface="Times New Roman" pitchFamily="18" charset="0"/>
              </a:rPr>
              <a:t>Destroyed by cooking and exposure to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VITAMIN D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1148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Promotes absorption and use of calcium which is essential for normal bone and tooth development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33400" y="28956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en-US" sz="2800" dirty="0" smtClean="0">
                <a:cs typeface="Times New Roman" pitchFamily="18" charset="0"/>
              </a:rPr>
              <a:t>Produced in the skin by exposure to ultraviolet light</a:t>
            </a:r>
          </a:p>
          <a:p>
            <a:pPr marL="609600" indent="-609600"/>
            <a:r>
              <a:rPr lang="en-US" sz="2800" dirty="0" smtClean="0">
                <a:cs typeface="Times New Roman" pitchFamily="18" charset="0"/>
              </a:rPr>
              <a:t>	milk properly fortified with vitamin D, fatty fish such as salmon and mackerel, cod liver oil, fish liver oil, some breads and cereals, and some egg yolks.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Vitamin 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46482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000" dirty="0" smtClean="0">
                <a:cs typeface="Times New Roman" pitchFamily="18" charset="0"/>
              </a:rPr>
              <a:t>The </a:t>
            </a:r>
            <a:r>
              <a:rPr lang="en-US" sz="3000" dirty="0">
                <a:cs typeface="Times New Roman" pitchFamily="18" charset="0"/>
              </a:rPr>
              <a:t>most widely accepted biological function of vitamin E is its antioxidant properties</a:t>
            </a:r>
            <a:r>
              <a:rPr lang="en-US" sz="3000" dirty="0"/>
              <a:t> </a:t>
            </a:r>
          </a:p>
          <a:p>
            <a:pPr algn="l" rtl="0">
              <a:buNone/>
            </a:pPr>
            <a:r>
              <a:rPr lang="en-US" sz="3000" dirty="0">
                <a:solidFill>
                  <a:schemeClr val="tx2"/>
                </a:solidFill>
                <a:cs typeface="Times New Roman" pitchFamily="18" charset="0"/>
              </a:rPr>
              <a:t>Food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2"/>
                </a:solidFill>
                <a:cs typeface="Times New Roman" pitchFamily="18" charset="0"/>
              </a:rPr>
              <a:t>sources</a:t>
            </a:r>
            <a:r>
              <a:rPr lang="en-US" sz="3000" dirty="0">
                <a:cs typeface="Times New Roman" pitchFamily="18" charset="0"/>
              </a:rPr>
              <a:t>: Vegetables and seed oils including soybean, and corn; sunflower seeds; nuts; whole grains;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/>
              <a:t>Vitamin 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l" rtl="0">
              <a:buNone/>
            </a:pPr>
            <a:r>
              <a:rPr lang="en-US" sz="3100" dirty="0" smtClean="0">
                <a:cs typeface="Times New Roman" pitchFamily="18" charset="0"/>
              </a:rPr>
              <a:t>Essential </a:t>
            </a:r>
            <a:r>
              <a:rPr lang="en-US" sz="3100" dirty="0">
                <a:cs typeface="Times New Roman" pitchFamily="18" charset="0"/>
              </a:rPr>
              <a:t>for blood clotting and its </a:t>
            </a:r>
            <a:r>
              <a:rPr lang="en-US" sz="3100" dirty="0" smtClean="0">
                <a:cs typeface="Times New Roman" pitchFamily="18" charset="0"/>
              </a:rPr>
              <a:t>regulation of blood calcium level</a:t>
            </a:r>
            <a:endParaRPr lang="en-US" sz="3100" dirty="0"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3100" dirty="0" smtClean="0">
                <a:solidFill>
                  <a:schemeClr val="tx2"/>
                </a:solidFill>
                <a:cs typeface="Times New Roman" pitchFamily="18" charset="0"/>
              </a:rPr>
              <a:t>SOURCES</a:t>
            </a:r>
            <a:endParaRPr lang="en-US" sz="3100" dirty="0" smtClean="0"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3100" dirty="0" smtClean="0">
                <a:cs typeface="Times New Roman" pitchFamily="18" charset="0"/>
              </a:rPr>
              <a:t>	Cooked </a:t>
            </a:r>
            <a:r>
              <a:rPr lang="en-US" sz="3100" dirty="0">
                <a:cs typeface="Times New Roman" pitchFamily="18" charset="0"/>
              </a:rPr>
              <a:t>dark green vegetables, such as spinach, kale and broccoli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/>
              <a:t>Vitamin B1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Thiamine</a:t>
            </a:r>
          </a:p>
          <a:p>
            <a:pPr algn="l" rtl="0">
              <a:buNone/>
            </a:pPr>
            <a:r>
              <a:rPr lang="en-US" dirty="0">
                <a:solidFill>
                  <a:schemeClr val="tx2"/>
                </a:solidFill>
              </a:rPr>
              <a:t>Function</a:t>
            </a:r>
          </a:p>
          <a:p>
            <a:pPr lvl="1" algn="l" rtl="0">
              <a:buNone/>
            </a:pPr>
            <a:r>
              <a:rPr lang="en-US" dirty="0"/>
              <a:t> </a:t>
            </a:r>
            <a:r>
              <a:rPr lang="en-US" dirty="0" smtClean="0"/>
              <a:t>converts glucose into energy or fat</a:t>
            </a:r>
            <a:endParaRPr lang="en-US" dirty="0"/>
          </a:p>
          <a:p>
            <a:pPr algn="l" rtl="0">
              <a:buNone/>
            </a:pPr>
            <a:r>
              <a:rPr lang="en-US" dirty="0">
                <a:solidFill>
                  <a:schemeClr val="tx2"/>
                </a:solidFill>
              </a:rPr>
              <a:t>Sources </a:t>
            </a:r>
          </a:p>
          <a:p>
            <a:pPr lvl="1" algn="l" rtl="0">
              <a:buNone/>
            </a:pPr>
            <a:r>
              <a:rPr lang="en-US" dirty="0" smtClean="0"/>
              <a:t>Cereal, milk</a:t>
            </a:r>
            <a:r>
              <a:rPr lang="en-US" dirty="0"/>
              <a:t>, egg, liver, peas, beans</a:t>
            </a:r>
          </a:p>
          <a:p>
            <a:pPr lvl="1" algn="l" rtl="0"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>
            <a:extLst/>
          </a:lstStyle>
          <a:p>
            <a:r>
              <a:rPr lang="en-US" dirty="0" smtClean="0"/>
              <a:t>Simple </a:t>
            </a:r>
            <a:r>
              <a:rPr lang="en-US" dirty="0" err="1" smtClean="0"/>
              <a:t>Carbohyrdrates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914400" y="1143000"/>
            <a:ext cx="7772400" cy="5562600"/>
          </a:xfrm>
        </p:spPr>
        <p:txBody>
          <a:bodyPr>
            <a:normAutofit fontScale="92500" lnSpcReduction="10000"/>
          </a:bodyPr>
          <a:lstStyle>
            <a:extLst/>
          </a:lstStyle>
          <a:p>
            <a:r>
              <a:rPr lang="en-US" dirty="0" smtClean="0"/>
              <a:t>SIMPLE CARBOHYDRATES</a:t>
            </a:r>
            <a:br>
              <a:rPr lang="en-US" dirty="0" smtClean="0"/>
            </a:br>
            <a:r>
              <a:rPr lang="en-US" dirty="0" smtClean="0"/>
              <a:t>Simple carbohydrates are quick energy sources, but they do not usually supply any other nutrients or fiber.</a:t>
            </a:r>
          </a:p>
          <a:p>
            <a:r>
              <a:rPr lang="en-US" dirty="0" smtClean="0"/>
              <a:t>SUGARS - Occurs naturally in some fruits and vegetables and is also produced in the body by breaking down other foods into glucose.</a:t>
            </a:r>
          </a:p>
          <a:p>
            <a:r>
              <a:rPr lang="en-US" dirty="0" smtClean="0"/>
              <a:t>SOURCES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Monosaccharides</a:t>
            </a:r>
            <a:r>
              <a:rPr lang="en-US" dirty="0" smtClean="0"/>
              <a:t> contain only one molecule</a:t>
            </a:r>
          </a:p>
          <a:p>
            <a:pPr lvl="2"/>
            <a:r>
              <a:rPr lang="en-US" dirty="0" smtClean="0"/>
              <a:t>Glucose, fructose, </a:t>
            </a:r>
            <a:r>
              <a:rPr lang="en-US" dirty="0" err="1" smtClean="0"/>
              <a:t>galactose</a:t>
            </a:r>
            <a:endParaRPr lang="en-US" dirty="0" smtClean="0"/>
          </a:p>
          <a:p>
            <a:pPr lvl="1"/>
            <a:r>
              <a:rPr lang="en-US" dirty="0" smtClean="0"/>
              <a:t>	 Fructose: known as fruit sugar. Most plants contain fructose, especially fruits and saps.</a:t>
            </a:r>
          </a:p>
          <a:p>
            <a:pPr lvl="1"/>
            <a:r>
              <a:rPr lang="en-US" dirty="0" smtClean="0"/>
              <a:t>	Glucose: found in fruits and vegetables, glucose is the energy for all types of living things including plants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Disaccharides</a:t>
            </a:r>
            <a:r>
              <a:rPr lang="en-US" dirty="0" smtClean="0"/>
              <a:t> contain two molecules</a:t>
            </a:r>
          </a:p>
          <a:p>
            <a:pPr lvl="2"/>
            <a:r>
              <a:rPr lang="en-US" dirty="0" smtClean="0"/>
              <a:t>Lactose, maltose, sucrose</a:t>
            </a:r>
          </a:p>
          <a:p>
            <a:r>
              <a:rPr lang="en-US" dirty="0" smtClean="0"/>
              <a:t>		Maltose: known as malt sugar. Found in grains.</a:t>
            </a:r>
          </a:p>
          <a:p>
            <a:r>
              <a:rPr lang="en-US" dirty="0" smtClean="0"/>
              <a:t>		Lactose: commonly known as milk sugar. It is the principal 	carbohydrate found in milk.</a:t>
            </a:r>
          </a:p>
          <a:p>
            <a:r>
              <a:rPr lang="en-US" dirty="0" smtClean="0"/>
              <a:t>		Sucrose: commonly known as table sugar occurs in many fruits 	and some vegetables.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762000"/>
          </a:xfrm>
        </p:spPr>
        <p:txBody>
          <a:bodyPr/>
          <a:lstStyle/>
          <a:p>
            <a:r>
              <a:rPr lang="en-US"/>
              <a:t>B2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458200" cy="5334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Riboflavin </a:t>
            </a:r>
          </a:p>
          <a:p>
            <a:pPr algn="l" rtl="0">
              <a:buNone/>
            </a:pPr>
            <a:r>
              <a:rPr lang="en-US" dirty="0">
                <a:solidFill>
                  <a:schemeClr val="tx2"/>
                </a:solidFill>
              </a:rPr>
              <a:t>Function</a:t>
            </a:r>
            <a:r>
              <a:rPr lang="en-US" dirty="0"/>
              <a:t>: </a:t>
            </a:r>
          </a:p>
          <a:p>
            <a:pPr lvl="1" algn="l" rtl="0">
              <a:buNone/>
            </a:pPr>
            <a:r>
              <a:rPr lang="en-US" dirty="0" smtClean="0"/>
              <a:t>Essential in producing energy from </a:t>
            </a:r>
            <a:r>
              <a:rPr lang="en-US" dirty="0" err="1" smtClean="0"/>
              <a:t>carbs</a:t>
            </a:r>
            <a:r>
              <a:rPr lang="en-US" dirty="0" smtClean="0"/>
              <a:t> and fats</a:t>
            </a:r>
            <a:endParaRPr lang="en-US" dirty="0"/>
          </a:p>
          <a:p>
            <a:pPr algn="l" rtl="0">
              <a:buNone/>
            </a:pPr>
            <a:r>
              <a:rPr lang="en-US" dirty="0">
                <a:solidFill>
                  <a:schemeClr val="tx2"/>
                </a:solidFill>
              </a:rPr>
              <a:t>Sources</a:t>
            </a:r>
            <a:r>
              <a:rPr lang="en-US" dirty="0"/>
              <a:t>: 	</a:t>
            </a:r>
          </a:p>
          <a:p>
            <a:pPr lvl="1" algn="l" rtl="0">
              <a:buNone/>
            </a:pPr>
            <a:r>
              <a:rPr lang="en-US" dirty="0"/>
              <a:t>milk, </a:t>
            </a:r>
            <a:r>
              <a:rPr lang="en-US" dirty="0" smtClean="0"/>
              <a:t>cheese, spinach, eggs, beef liver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dirty="0" smtClean="0"/>
              <a:t>Niacin</a:t>
            </a: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4800600"/>
          </a:xfrm>
          <a:noFill/>
          <a:ln/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Function</a:t>
            </a:r>
            <a:endParaRPr lang="en-US" dirty="0"/>
          </a:p>
          <a:p>
            <a:pPr lvl="1" algn="l" rtl="0">
              <a:buNone/>
            </a:pPr>
            <a:r>
              <a:rPr lang="en-US" dirty="0"/>
              <a:t> </a:t>
            </a:r>
            <a:r>
              <a:rPr lang="en-US" dirty="0" smtClean="0"/>
              <a:t>maintenance of all body tissue</a:t>
            </a:r>
            <a:endParaRPr lang="en-US" dirty="0"/>
          </a:p>
          <a:p>
            <a:pPr algn="l" rtl="0">
              <a:buNone/>
            </a:pPr>
            <a:r>
              <a:rPr lang="en-US" dirty="0"/>
              <a:t>Sources</a:t>
            </a:r>
          </a:p>
          <a:p>
            <a:pPr lvl="1" algn="l" rtl="0">
              <a:buNone/>
            </a:pPr>
            <a:r>
              <a:rPr lang="en-US" dirty="0"/>
              <a:t>whole grain cereal, milk, egg, liver, meat, veg. </a:t>
            </a:r>
          </a:p>
          <a:p>
            <a:pPr algn="l" rtl="0">
              <a:buFontTx/>
              <a:buNone/>
            </a:pPr>
            <a:r>
              <a:rPr lang="en-US" b="1" dirty="0" smtClean="0"/>
              <a:t>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27038"/>
            <a:ext cx="7772400" cy="762000"/>
          </a:xfrm>
        </p:spPr>
        <p:txBody>
          <a:bodyPr/>
          <a:lstStyle/>
          <a:p>
            <a:r>
              <a:rPr lang="en-US"/>
              <a:t>B12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noFill/>
          <a:ln/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Function </a:t>
            </a:r>
            <a:endParaRPr lang="en-US" dirty="0"/>
          </a:p>
          <a:p>
            <a:pPr lvl="1" algn="l" rtl="0">
              <a:buNone/>
            </a:pPr>
            <a:r>
              <a:rPr lang="en-US" dirty="0"/>
              <a:t>Normal development of </a:t>
            </a:r>
            <a:r>
              <a:rPr lang="en-US" dirty="0" smtClean="0"/>
              <a:t>red blood cells  </a:t>
            </a:r>
            <a:endParaRPr lang="en-US" dirty="0"/>
          </a:p>
          <a:p>
            <a:pPr algn="l" rtl="0">
              <a:buNone/>
            </a:pPr>
            <a:r>
              <a:rPr lang="en-US" dirty="0"/>
              <a:t>Sources</a:t>
            </a:r>
          </a:p>
          <a:p>
            <a:pPr lvl="1" algn="l" rtl="0">
              <a:buNone/>
            </a:pPr>
            <a:r>
              <a:rPr lang="en-US" dirty="0" smtClean="0"/>
              <a:t>meat, </a:t>
            </a:r>
            <a:r>
              <a:rPr lang="en-US" dirty="0"/>
              <a:t>fish, </a:t>
            </a:r>
            <a:r>
              <a:rPr lang="en-US" dirty="0" smtClean="0"/>
              <a:t>milk, and other dairy foods </a:t>
            </a:r>
            <a:endParaRPr lang="en-US" dirty="0"/>
          </a:p>
          <a:p>
            <a:pPr algn="l" rtl="0">
              <a:buNone/>
            </a:pPr>
            <a:r>
              <a:rPr lang="en-US" dirty="0"/>
              <a:t>Deficiency</a:t>
            </a:r>
          </a:p>
          <a:p>
            <a:pPr lvl="1" algn="l" rtl="0">
              <a:buNone/>
            </a:pPr>
            <a:r>
              <a:rPr lang="en-US" dirty="0"/>
              <a:t>Lack of intrinsic factors cause pernicious anemia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762000"/>
          </a:xfrm>
        </p:spPr>
        <p:txBody>
          <a:bodyPr/>
          <a:lstStyle/>
          <a:p>
            <a:r>
              <a:rPr lang="en-US"/>
              <a:t>Folic acid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62000" y="838200"/>
          <a:ext cx="7772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E63F03-0763-4FF4-97C2-A6F874C7C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3E63F03-0763-4FF4-97C2-A6F874C7C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FF8D44-16B9-499C-9A99-433AB19A0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2FF8D44-16B9-499C-9A99-433AB19A0F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453481-431A-449E-A241-385F10D1C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08453481-431A-449E-A241-385F10D1C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5672A75-0EC6-4449-AF2A-D0C691D30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F5672A75-0EC6-4449-AF2A-D0C691D309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0D4A79-6BA0-43A2-A011-49726EDBC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400D4A79-6BA0-43A2-A011-49726EDBC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Vit. C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buNone/>
            </a:pPr>
            <a:r>
              <a:rPr lang="en-US" dirty="0"/>
              <a:t>Ascorbic acid  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dirty="0"/>
              <a:t>Function </a:t>
            </a:r>
          </a:p>
          <a:p>
            <a:pPr lvl="1" algn="l" rtl="0">
              <a:lnSpc>
                <a:spcPct val="90000"/>
              </a:lnSpc>
              <a:buNone/>
            </a:pPr>
            <a:r>
              <a:rPr lang="en-US" dirty="0" smtClean="0"/>
              <a:t>Protects against infection, aids in formation of connective tissue, helps wounds heal</a:t>
            </a:r>
            <a:endParaRPr lang="en-US" dirty="0"/>
          </a:p>
          <a:p>
            <a:pPr algn="l" rtl="0">
              <a:lnSpc>
                <a:spcPct val="90000"/>
              </a:lnSpc>
              <a:buNone/>
            </a:pPr>
            <a:r>
              <a:rPr lang="en-US" dirty="0"/>
              <a:t>Sources</a:t>
            </a:r>
          </a:p>
          <a:p>
            <a:pPr lvl="1" algn="l" rtl="0">
              <a:lnSpc>
                <a:spcPct val="90000"/>
              </a:lnSpc>
              <a:buNone/>
            </a:pPr>
            <a:r>
              <a:rPr lang="en-US" dirty="0" smtClean="0"/>
              <a:t>Citrus fruits, tomatoes, cabbage, broccoli, potatoes, peppers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</p:spPr>
        <p:txBody>
          <a:bodyPr/>
          <a:lstStyle/>
          <a:p>
            <a:r>
              <a:rPr lang="en-US"/>
              <a:t>Water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953000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65-70% of body weight </a:t>
            </a:r>
          </a:p>
          <a:p>
            <a:pPr algn="l" rtl="0">
              <a:lnSpc>
                <a:spcPct val="90000"/>
              </a:lnSpc>
            </a:pPr>
            <a:r>
              <a:rPr lang="en-US" sz="2800" dirty="0"/>
              <a:t>It is the basis of all body fluids </a:t>
            </a:r>
          </a:p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Function</a:t>
            </a:r>
            <a:r>
              <a:rPr lang="en-US" sz="2800" dirty="0"/>
              <a:t> </a:t>
            </a:r>
          </a:p>
          <a:p>
            <a:pPr lvl="2" algn="l" rtl="0">
              <a:lnSpc>
                <a:spcPct val="90000"/>
              </a:lnSpc>
            </a:pPr>
            <a:r>
              <a:rPr lang="en-US" sz="2800" dirty="0"/>
              <a:t>Needed for all chemical reactions</a:t>
            </a:r>
          </a:p>
          <a:p>
            <a:pPr lvl="2" algn="l" rtl="0">
              <a:lnSpc>
                <a:spcPct val="90000"/>
              </a:lnSpc>
            </a:pPr>
            <a:r>
              <a:rPr lang="en-US" sz="2800" dirty="0"/>
              <a:t>Maintain body temp. &amp; lubrication</a:t>
            </a:r>
          </a:p>
          <a:p>
            <a:pPr lvl="2" algn="l" rtl="0">
              <a:lnSpc>
                <a:spcPct val="90000"/>
              </a:lnSpc>
            </a:pPr>
            <a:r>
              <a:rPr lang="en-US" sz="2800" dirty="0"/>
              <a:t>Person can live on it , die without it</a:t>
            </a:r>
          </a:p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Sources</a:t>
            </a:r>
            <a:r>
              <a:rPr lang="en-US" sz="2800" dirty="0"/>
              <a:t> </a:t>
            </a:r>
          </a:p>
          <a:p>
            <a:pPr lvl="2" algn="l" rtl="0">
              <a:lnSpc>
                <a:spcPct val="90000"/>
              </a:lnSpc>
            </a:pPr>
            <a:r>
              <a:rPr lang="en-US" sz="2800" dirty="0" smtClean="0"/>
              <a:t>Fluids</a:t>
            </a:r>
            <a:endParaRPr lang="en-US" sz="2800" dirty="0"/>
          </a:p>
          <a:p>
            <a:pPr lvl="2" algn="l" rtl="0">
              <a:lnSpc>
                <a:spcPct val="90000"/>
              </a:lnSpc>
            </a:pPr>
            <a:r>
              <a:rPr lang="en-US" sz="2800" dirty="0" smtClean="0"/>
              <a:t>Food</a:t>
            </a:r>
            <a:endParaRPr lang="en-US" sz="2800" dirty="0"/>
          </a:p>
          <a:p>
            <a:pPr lvl="2" algn="l" rtl="0">
              <a:lnSpc>
                <a:spcPct val="90000"/>
              </a:lnSpc>
            </a:pPr>
            <a:r>
              <a:rPr lang="en-US" sz="2800" dirty="0"/>
              <a:t>Metabolic </a:t>
            </a:r>
            <a:r>
              <a:rPr lang="en-US" sz="2800" dirty="0" smtClean="0"/>
              <a:t>activity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5763"/>
            <a:ext cx="7772400" cy="762000"/>
          </a:xfrm>
        </p:spPr>
        <p:txBody>
          <a:bodyPr/>
          <a:lstStyle/>
          <a:p>
            <a:r>
              <a:rPr lang="en-US"/>
              <a:t>Water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800600"/>
          </a:xfrm>
        </p:spPr>
        <p:txBody>
          <a:bodyPr/>
          <a:lstStyle/>
          <a:p>
            <a:pPr algn="l" rtl="0"/>
            <a:r>
              <a:rPr lang="en-US" sz="3600" dirty="0">
                <a:solidFill>
                  <a:schemeClr val="tx2"/>
                </a:solidFill>
              </a:rPr>
              <a:t>Balance</a:t>
            </a:r>
            <a:r>
              <a:rPr lang="en-US" sz="3600" dirty="0"/>
              <a:t>: </a:t>
            </a:r>
            <a:r>
              <a:rPr lang="en-US" dirty="0" smtClean="0"/>
              <a:t>maintained </a:t>
            </a:r>
            <a:r>
              <a:rPr lang="en-US" dirty="0"/>
              <a:t>by kidney, lost through urination, </a:t>
            </a:r>
            <a:r>
              <a:rPr lang="en-US" dirty="0" smtClean="0"/>
              <a:t>and sweating</a:t>
            </a:r>
            <a:endParaRPr lang="en-US" sz="3600" dirty="0"/>
          </a:p>
          <a:p>
            <a:pPr algn="l" rtl="0"/>
            <a:endParaRPr lang="en-US" sz="3600" dirty="0">
              <a:solidFill>
                <a:schemeClr val="tx2"/>
              </a:solidFill>
            </a:endParaRPr>
          </a:p>
          <a:p>
            <a:pPr algn="l" rtl="0"/>
            <a:r>
              <a:rPr lang="en-US" sz="3600" dirty="0">
                <a:solidFill>
                  <a:schemeClr val="tx2"/>
                </a:solidFill>
              </a:rPr>
              <a:t>Dehydration</a:t>
            </a:r>
            <a:r>
              <a:rPr lang="en-US" sz="3600" dirty="0"/>
              <a:t>: </a:t>
            </a:r>
            <a:r>
              <a:rPr lang="en-US" dirty="0"/>
              <a:t>loss of water usually happens during excessive vomiting, diarrhea, hemorrhage, </a:t>
            </a:r>
            <a:r>
              <a:rPr lang="en-US" dirty="0" smtClean="0"/>
              <a:t>and burns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4_03Figure-L.jpg                                              0016F023ServDisk_05                    BE4022FB:"/>
          <p:cNvPicPr>
            <a:picLocks noChangeAspect="1" noChangeArrowheads="1"/>
          </p:cNvPicPr>
          <p:nvPr/>
        </p:nvPicPr>
        <p:blipFill>
          <a:blip r:embed="rId3"/>
          <a:srcRect b="5585"/>
          <a:stretch>
            <a:fillRect/>
          </a:stretch>
        </p:blipFill>
        <p:spPr bwMode="auto">
          <a:xfrm>
            <a:off x="457200" y="304800"/>
            <a:ext cx="8558213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>
            <a:extLst/>
          </a:lstStyle>
          <a:p>
            <a:r>
              <a:rPr lang="en-US" dirty="0" smtClean="0"/>
              <a:t>Complex </a:t>
            </a:r>
            <a:r>
              <a:rPr lang="en-US" dirty="0" err="1" smtClean="0"/>
              <a:t>Carbohyrdrates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8610600" cy="5562600"/>
          </a:xfrm>
        </p:spPr>
        <p:txBody>
          <a:bodyPr>
            <a:normAutofit fontScale="92500" lnSpcReduction="20000"/>
          </a:bodyPr>
          <a:lstStyle>
            <a:extLst/>
          </a:lstStyle>
          <a:p>
            <a:r>
              <a:rPr lang="en-US" dirty="0" smtClean="0"/>
              <a:t>COMPLEX CARBOHYDRATES</a:t>
            </a:r>
            <a:br>
              <a:rPr lang="en-US" dirty="0" smtClean="0"/>
            </a:br>
            <a:r>
              <a:rPr lang="en-US" dirty="0" smtClean="0"/>
              <a:t>Complex carbohydrates supply energy and other nutrients and fiber that the body needs. They are a better choice than simple carbohydrates.</a:t>
            </a:r>
          </a:p>
          <a:p>
            <a:pPr lvl="1"/>
            <a:r>
              <a:rPr lang="en-US" b="1" dirty="0" smtClean="0"/>
              <a:t>Long chains of glucose molecules</a:t>
            </a:r>
          </a:p>
          <a:p>
            <a:pPr lvl="1"/>
            <a:r>
              <a:rPr lang="en-US" b="1" dirty="0" smtClean="0"/>
              <a:t>Hundreds to thousands of molecules long</a:t>
            </a:r>
          </a:p>
          <a:p>
            <a:pPr lvl="1"/>
            <a:r>
              <a:rPr lang="en-US" b="1" dirty="0" smtClean="0"/>
              <a:t>Also called </a:t>
            </a:r>
            <a:r>
              <a:rPr lang="en-US" b="1" dirty="0" smtClean="0">
                <a:solidFill>
                  <a:schemeClr val="accent2"/>
                </a:solidFill>
              </a:rPr>
              <a:t>polysaccharides</a:t>
            </a:r>
            <a:endParaRPr lang="en-US" b="1" dirty="0" smtClean="0"/>
          </a:p>
          <a:p>
            <a:r>
              <a:rPr lang="en-US" dirty="0" smtClean="0"/>
              <a:t>	65-70% of your carbohydrates should be complex</a:t>
            </a:r>
          </a:p>
          <a:p>
            <a:r>
              <a:rPr lang="en-US" dirty="0" smtClean="0"/>
              <a:t>STARCH - The body has to break down all sugar/starch into glucose to use it. Starch supplies the body with long, sustained energy.</a:t>
            </a:r>
          </a:p>
          <a:p>
            <a:r>
              <a:rPr lang="en-US" dirty="0" smtClean="0"/>
              <a:t>	They are made of many sugars linked together which takes the body longer to breakdown into glucose providing energy for a longer time.</a:t>
            </a:r>
          </a:p>
          <a:p>
            <a:r>
              <a:rPr lang="en-US" dirty="0" smtClean="0"/>
              <a:t>SOURCES	</a:t>
            </a:r>
          </a:p>
          <a:p>
            <a:r>
              <a:rPr lang="en-US" dirty="0" smtClean="0"/>
              <a:t>	Rice and grain are great sources of complex carbohydrates	</a:t>
            </a:r>
          </a:p>
          <a:p>
            <a:r>
              <a:rPr lang="en-US" dirty="0" smtClean="0"/>
              <a:t>	Another  important source of starch is the bean and pea family.</a:t>
            </a:r>
          </a:p>
          <a:p>
            <a:r>
              <a:rPr lang="en-US" dirty="0" smtClean="0"/>
              <a:t>		These include dry beans found at your local supermarket such as lima 	beans, pinto beans, kidney beans, black-eyed peas, chickpeas (garbanzo 	beans), and soybeans. </a:t>
            </a:r>
          </a:p>
          <a:p>
            <a:r>
              <a:rPr lang="en-US" dirty="0" smtClean="0"/>
              <a:t>	The third major source of starch is the tubers, such as the potato, yam, and cassava.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4_04Figure-L.jpg                                              0016F023ServDisk_05                    BE4022FB:"/>
          <p:cNvPicPr>
            <a:picLocks noChangeAspect="1" noChangeArrowheads="1"/>
          </p:cNvPicPr>
          <p:nvPr/>
        </p:nvPicPr>
        <p:blipFill>
          <a:blip r:embed="rId3"/>
          <a:srcRect b="5977"/>
          <a:stretch>
            <a:fillRect/>
          </a:stretch>
        </p:blipFill>
        <p:spPr bwMode="auto">
          <a:xfrm>
            <a:off x="533400" y="609600"/>
            <a:ext cx="80803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059659"/>
          </a:xfrm>
        </p:spPr>
        <p:txBody>
          <a:bodyPr/>
          <a:lstStyle/>
          <a:p>
            <a:r>
              <a:rPr smtClean="0"/>
              <a:t>fiber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924800" cy="5167312"/>
          </a:xfrm>
        </p:spPr>
        <p:txBody>
          <a:bodyPr/>
          <a:lstStyle/>
          <a:p>
            <a:r>
              <a:rPr lang="en-US" dirty="0" smtClean="0"/>
              <a:t>DIETARY FIBER - which is found in plant cells. Because it is tough and stringy, it does not break down completely in the body.</a:t>
            </a:r>
          </a:p>
          <a:p>
            <a:r>
              <a:rPr lang="en-US" dirty="0" smtClean="0"/>
              <a:t>	 Fiber is essential for digestion in  the body. 	</a:t>
            </a:r>
          </a:p>
          <a:p>
            <a:r>
              <a:rPr lang="en-US" dirty="0" smtClean="0"/>
              <a:t>	Cannot be digested and used as energy</a:t>
            </a:r>
          </a:p>
          <a:p>
            <a:r>
              <a:rPr lang="en-US" dirty="0" smtClean="0"/>
              <a:t>	Eating fiber daily has been shown to reduce some cancers and heart disease along with controlling diabetes</a:t>
            </a:r>
          </a:p>
          <a:p>
            <a:r>
              <a:rPr lang="en-US" dirty="0" smtClean="0"/>
              <a:t>	May help lower cholesterol and blood sugar</a:t>
            </a:r>
          </a:p>
          <a:p>
            <a:r>
              <a:rPr lang="en-US" dirty="0" smtClean="0"/>
              <a:t>	25 grams of fiber daily</a:t>
            </a:r>
          </a:p>
          <a:p>
            <a:r>
              <a:rPr lang="en-US" dirty="0" smtClean="0"/>
              <a:t>FUNCTIONAL FIBER</a:t>
            </a:r>
          </a:p>
          <a:p>
            <a:r>
              <a:rPr lang="en-US" dirty="0" smtClean="0"/>
              <a:t>	 carbohydrate extracted from plants and added to food that have known health benefits</a:t>
            </a:r>
          </a:p>
          <a:p>
            <a:r>
              <a:rPr lang="en-US" dirty="0" smtClean="0"/>
              <a:t>SOURCES</a:t>
            </a:r>
          </a:p>
          <a:p>
            <a:r>
              <a:rPr lang="en-US" dirty="0" smtClean="0"/>
              <a:t>Fiber - bran, whole-grain foods, raw vegetables and fruit (especially the seeds and skins), legumes, nuts, seeds and popcorn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831059"/>
          </a:xfrm>
        </p:spPr>
        <p:txBody>
          <a:bodyPr/>
          <a:lstStyle/>
          <a:p>
            <a:r>
              <a:rPr smtClean="0"/>
              <a:t>Carbohydrates 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7772400" cy="5167312"/>
          </a:xfrm>
        </p:spPr>
        <p:txBody>
          <a:bodyPr>
            <a:normAutofit/>
          </a:bodyPr>
          <a:lstStyle/>
          <a:p>
            <a:r>
              <a:rPr lang="en-US" dirty="0" smtClean="0"/>
              <a:t>SOME OF THE IMPORTANT SOURCES OF CARBOHYDRATES ARE:</a:t>
            </a:r>
          </a:p>
          <a:p>
            <a:r>
              <a:rPr lang="en-US" dirty="0" smtClean="0"/>
              <a:t>SIMPLE CARBOHYDRATE:</a:t>
            </a:r>
          </a:p>
          <a:p>
            <a:r>
              <a:rPr lang="en-US" dirty="0" smtClean="0"/>
              <a:t>Sugar - fruit, fruit juice, table sugar, honey, soft drinks, and other sweets</a:t>
            </a:r>
          </a:p>
          <a:p>
            <a:r>
              <a:rPr lang="en-US" dirty="0" smtClean="0"/>
              <a:t>COMPLEX CARBOHYDRATE:</a:t>
            </a:r>
          </a:p>
          <a:p>
            <a:r>
              <a:rPr lang="en-US" dirty="0" smtClean="0"/>
              <a:t>Starch - bread, cereal, potatoes, pasta, rice, and legumes (dried peas and beans)</a:t>
            </a:r>
          </a:p>
          <a:p>
            <a:r>
              <a:rPr lang="en-US" dirty="0" smtClean="0"/>
              <a:t>Fiber - bran, whole-grain foods, raw vegetables and fruit (especially the seeds and skins), legumes, nuts, seeds and popcorn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831059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smtClean="0"/>
              <a:t>omplex vs. Simple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71600"/>
            <a:ext cx="7772400" cy="5014912"/>
          </a:xfrm>
        </p:spPr>
        <p:txBody>
          <a:bodyPr/>
          <a:lstStyle/>
          <a:p>
            <a:r>
              <a:rPr lang="en-US" dirty="0" smtClean="0"/>
              <a:t>Which one represents simple carbohydrates in relation to energy?</a:t>
            </a:r>
          </a:p>
          <a:p>
            <a:r>
              <a:rPr lang="en-US" dirty="0" smtClean="0"/>
              <a:t>Which one represents complex carbohydrates in relation to energy?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990600" y="4114800"/>
            <a:ext cx="7674429" cy="1464129"/>
          </a:xfrm>
          <a:custGeom>
            <a:avLst/>
            <a:gdLst>
              <a:gd name="connsiteX0" fmla="*/ 0 w 7674429"/>
              <a:gd name="connsiteY0" fmla="*/ 1349829 h 1409701"/>
              <a:gd name="connsiteX1" fmla="*/ 1600200 w 7674429"/>
              <a:gd name="connsiteY1" fmla="*/ 1328058 h 1409701"/>
              <a:gd name="connsiteX2" fmla="*/ 2394857 w 7674429"/>
              <a:gd name="connsiteY2" fmla="*/ 859972 h 1409701"/>
              <a:gd name="connsiteX3" fmla="*/ 3080657 w 7674429"/>
              <a:gd name="connsiteY3" fmla="*/ 283029 h 1409701"/>
              <a:gd name="connsiteX4" fmla="*/ 3973286 w 7674429"/>
              <a:gd name="connsiteY4" fmla="*/ 10886 h 1409701"/>
              <a:gd name="connsiteX5" fmla="*/ 4974771 w 7674429"/>
              <a:gd name="connsiteY5" fmla="*/ 348343 h 1409701"/>
              <a:gd name="connsiteX6" fmla="*/ 5921829 w 7674429"/>
              <a:gd name="connsiteY6" fmla="*/ 1110343 h 1409701"/>
              <a:gd name="connsiteX7" fmla="*/ 7674429 w 7674429"/>
              <a:gd name="connsiteY7" fmla="*/ 1273629 h 140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74429" h="1409701">
                <a:moveTo>
                  <a:pt x="0" y="1349829"/>
                </a:moveTo>
                <a:cubicBezTo>
                  <a:pt x="600528" y="1379765"/>
                  <a:pt x="1201057" y="1409701"/>
                  <a:pt x="1600200" y="1328058"/>
                </a:cubicBezTo>
                <a:cubicBezTo>
                  <a:pt x="1999343" y="1246415"/>
                  <a:pt x="2148114" y="1034143"/>
                  <a:pt x="2394857" y="859972"/>
                </a:cubicBezTo>
                <a:cubicBezTo>
                  <a:pt x="2641600" y="685801"/>
                  <a:pt x="2817586" y="424543"/>
                  <a:pt x="3080657" y="283029"/>
                </a:cubicBezTo>
                <a:cubicBezTo>
                  <a:pt x="3343728" y="141515"/>
                  <a:pt x="3657600" y="0"/>
                  <a:pt x="3973286" y="10886"/>
                </a:cubicBezTo>
                <a:cubicBezTo>
                  <a:pt x="4288972" y="21772"/>
                  <a:pt x="4650014" y="165100"/>
                  <a:pt x="4974771" y="348343"/>
                </a:cubicBezTo>
                <a:cubicBezTo>
                  <a:pt x="5299528" y="531586"/>
                  <a:pt x="5471886" y="956129"/>
                  <a:pt x="5921829" y="1110343"/>
                </a:cubicBezTo>
                <a:cubicBezTo>
                  <a:pt x="6371772" y="1264557"/>
                  <a:pt x="7023100" y="1269093"/>
                  <a:pt x="7674429" y="1273629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4876800"/>
            <a:ext cx="749808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38800" y="3124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from simple carbohydrates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352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from complex carbohydrates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819400" y="3733800"/>
            <a:ext cx="4495800" cy="1600200"/>
            <a:chOff x="2819400" y="3733800"/>
            <a:chExt cx="4495800" cy="1600200"/>
          </a:xfrm>
        </p:grpSpPr>
        <p:cxnSp>
          <p:nvCxnSpPr>
            <p:cNvPr id="13" name="Straight Arrow Connector 12"/>
            <p:cNvCxnSpPr/>
            <p:nvPr/>
          </p:nvCxnSpPr>
          <p:spPr>
            <a:xfrm rot="16200000" flipH="1">
              <a:off x="6057900" y="4076700"/>
              <a:ext cx="1600200" cy="9144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819400" y="3886200"/>
              <a:ext cx="2057400" cy="9144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1264</Words>
  <Application>Microsoft Office PowerPoint</Application>
  <PresentationFormat>On-screen Show (4:3)</PresentationFormat>
  <Paragraphs>296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IntroducingPowerPoint2007</vt:lpstr>
      <vt:lpstr>Carbohydrates, Proteins, fats, vitamins, minerals, and Water</vt:lpstr>
      <vt:lpstr>Carbohydrates</vt:lpstr>
      <vt:lpstr>Simple Carbohyrdrates</vt:lpstr>
      <vt:lpstr>Slide 4</vt:lpstr>
      <vt:lpstr>Complex Carbohyrdrates</vt:lpstr>
      <vt:lpstr>Slide 6</vt:lpstr>
      <vt:lpstr>fiber</vt:lpstr>
      <vt:lpstr>Carbohydrates Cont.</vt:lpstr>
      <vt:lpstr>Complex vs. Simple</vt:lpstr>
      <vt:lpstr>Role of Carbohydrates</vt:lpstr>
      <vt:lpstr>Simple vs. Complex</vt:lpstr>
      <vt:lpstr>proteins</vt:lpstr>
      <vt:lpstr>Complete proteins</vt:lpstr>
      <vt:lpstr>Incomplete proteins</vt:lpstr>
      <vt:lpstr>Role of proteins</vt:lpstr>
      <vt:lpstr>Role of proteins</vt:lpstr>
      <vt:lpstr>Fats</vt:lpstr>
      <vt:lpstr>Saturated fats</vt:lpstr>
      <vt:lpstr>Unsaturated fats</vt:lpstr>
      <vt:lpstr>Polyunsaturated, monounsaturated, and Trans Fat</vt:lpstr>
      <vt:lpstr>Fats</vt:lpstr>
      <vt:lpstr>Reducing fat in our diets</vt:lpstr>
      <vt:lpstr>Vitamins </vt:lpstr>
      <vt:lpstr>Vitamin A</vt:lpstr>
      <vt:lpstr>Vitamin A</vt:lpstr>
      <vt:lpstr>VITAMIN D</vt:lpstr>
      <vt:lpstr>Vitamin E</vt:lpstr>
      <vt:lpstr>Vitamin K</vt:lpstr>
      <vt:lpstr>Vitamin B1</vt:lpstr>
      <vt:lpstr>B2</vt:lpstr>
      <vt:lpstr>Niacin</vt:lpstr>
      <vt:lpstr>B12</vt:lpstr>
      <vt:lpstr>Folic acid</vt:lpstr>
      <vt:lpstr>Vit. C</vt:lpstr>
      <vt:lpstr>Water </vt:lpstr>
      <vt:lpstr>Water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2008-09-29T15:12:32Z</dcterms:created>
  <dcterms:modified xsi:type="dcterms:W3CDTF">2009-03-17T17:07:00Z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