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sldIdLst>
    <p:sldId id="267" r:id="rId2"/>
    <p:sldId id="263" r:id="rId3"/>
    <p:sldId id="269" r:id="rId4"/>
    <p:sldId id="270" r:id="rId5"/>
    <p:sldId id="268" r:id="rId6"/>
    <p:sldId id="271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99CCFF"/>
    <a:srgbClr val="FF99FF"/>
    <a:srgbClr val="99FFCC"/>
    <a:srgbClr val="FF3300"/>
    <a:srgbClr val="FF66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7" autoAdjust="0"/>
    <p:restoredTop sz="90929"/>
  </p:normalViewPr>
  <p:slideViewPr>
    <p:cSldViewPr>
      <p:cViewPr varScale="1">
        <p:scale>
          <a:sx n="74" d="100"/>
          <a:sy n="74" d="100"/>
        </p:scale>
        <p:origin x="-4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7.xml"/><Relationship Id="rId1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6C9D9-BCC9-497C-955C-248D37A771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92C4D4-2589-4221-A7D6-E5DBAAC9EA01}">
      <dgm:prSet/>
      <dgm:spPr/>
      <dgm:t>
        <a:bodyPr/>
        <a:lstStyle/>
        <a:p>
          <a:pPr rtl="0"/>
          <a:r>
            <a:rPr lang="en-US" dirty="0" smtClean="0"/>
            <a:t>Understand and identify positive and negative influences that affect your appetite, while understanding the difference between hunger and appetite.</a:t>
          </a:r>
          <a:endParaRPr lang="en-US" dirty="0"/>
        </a:p>
      </dgm:t>
    </dgm:pt>
    <dgm:pt modelId="{0855DBCA-C87E-4C52-B501-94A7BF42D5D9}" type="parTrans" cxnId="{DCF17354-74E5-4EAA-8AC1-0D130F2DFD44}">
      <dgm:prSet/>
      <dgm:spPr/>
      <dgm:t>
        <a:bodyPr/>
        <a:lstStyle/>
        <a:p>
          <a:endParaRPr lang="en-US"/>
        </a:p>
      </dgm:t>
    </dgm:pt>
    <dgm:pt modelId="{EF998DCA-567F-454E-8C4F-80E67FDDBE71}" type="sibTrans" cxnId="{DCF17354-74E5-4EAA-8AC1-0D130F2DFD44}">
      <dgm:prSet/>
      <dgm:spPr/>
      <dgm:t>
        <a:bodyPr/>
        <a:lstStyle/>
        <a:p>
          <a:endParaRPr lang="en-US"/>
        </a:p>
      </dgm:t>
    </dgm:pt>
    <dgm:pt modelId="{89CD2294-C441-49A8-8F55-9819F488D11B}">
      <dgm:prSet/>
      <dgm:spPr/>
      <dgm:t>
        <a:bodyPr/>
        <a:lstStyle/>
        <a:p>
          <a:pPr rtl="0"/>
          <a:r>
            <a:rPr lang="en-US" dirty="0" smtClean="0"/>
            <a:t>Understand food labels and what items you need 100% of the daily value and which items to not eat more than the recommended daily value.</a:t>
          </a:r>
          <a:endParaRPr lang="en-US" dirty="0"/>
        </a:p>
      </dgm:t>
    </dgm:pt>
    <dgm:pt modelId="{23DCD64C-4D8E-4C43-BFCC-4ECF561BD019}" type="parTrans" cxnId="{96D79C9E-0118-4B85-A754-E8629C4D3D82}">
      <dgm:prSet/>
      <dgm:spPr/>
      <dgm:t>
        <a:bodyPr/>
        <a:lstStyle/>
        <a:p>
          <a:endParaRPr lang="en-US"/>
        </a:p>
      </dgm:t>
    </dgm:pt>
    <dgm:pt modelId="{F5E96E43-D58B-49D4-B3A9-651B5BC7EDD8}" type="sibTrans" cxnId="{96D79C9E-0118-4B85-A754-E8629C4D3D82}">
      <dgm:prSet/>
      <dgm:spPr/>
      <dgm:t>
        <a:bodyPr/>
        <a:lstStyle/>
        <a:p>
          <a:endParaRPr lang="en-US"/>
        </a:p>
      </dgm:t>
    </dgm:pt>
    <dgm:pt modelId="{32AA3B28-F87E-4768-9869-2EEE53813B7E}">
      <dgm:prSet/>
      <dgm:spPr/>
      <dgm:t>
        <a:bodyPr/>
        <a:lstStyle/>
        <a:p>
          <a:pPr rtl="0"/>
          <a:r>
            <a:rPr lang="en-US" dirty="0" smtClean="0"/>
            <a:t>Define </a:t>
          </a:r>
          <a:r>
            <a:rPr lang="en-US" dirty="0" err="1" smtClean="0"/>
            <a:t>carbs</a:t>
          </a:r>
          <a:r>
            <a:rPr lang="en-US" dirty="0" smtClean="0"/>
            <a:t>, proteins, and fats and their roles in </a:t>
          </a:r>
          <a:r>
            <a:rPr lang="en-US" dirty="0" err="1" smtClean="0"/>
            <a:t>maintaning</a:t>
          </a:r>
          <a:r>
            <a:rPr lang="en-US" dirty="0" smtClean="0"/>
            <a:t> good health.</a:t>
          </a:r>
          <a:endParaRPr lang="en-US" dirty="0"/>
        </a:p>
      </dgm:t>
    </dgm:pt>
    <dgm:pt modelId="{F11ABBF2-AB5E-417D-9DCA-66FED51F15CD}" type="parTrans" cxnId="{6CE7AAB6-128C-4784-9073-BD05A721AB7A}">
      <dgm:prSet/>
      <dgm:spPr/>
      <dgm:t>
        <a:bodyPr/>
        <a:lstStyle/>
        <a:p>
          <a:endParaRPr lang="en-US"/>
        </a:p>
      </dgm:t>
    </dgm:pt>
    <dgm:pt modelId="{780A4188-826F-469E-9DA9-94903C617618}" type="sibTrans" cxnId="{6CE7AAB6-128C-4784-9073-BD05A721AB7A}">
      <dgm:prSet/>
      <dgm:spPr/>
      <dgm:t>
        <a:bodyPr/>
        <a:lstStyle/>
        <a:p>
          <a:endParaRPr lang="en-US"/>
        </a:p>
      </dgm:t>
    </dgm:pt>
    <dgm:pt modelId="{52123B5A-A0FA-4F83-A074-D4B29E0D409E}">
      <dgm:prSet/>
      <dgm:spPr/>
      <dgm:t>
        <a:bodyPr/>
        <a:lstStyle/>
        <a:p>
          <a:pPr rtl="0"/>
          <a:r>
            <a:rPr lang="en-US" dirty="0" smtClean="0"/>
            <a:t>Learn to recognize hidden fats, cholesterol and how to avoid these substances.</a:t>
          </a:r>
          <a:endParaRPr lang="en-US" dirty="0"/>
        </a:p>
      </dgm:t>
    </dgm:pt>
    <dgm:pt modelId="{2B918BED-6705-4694-8F7A-7743C6D3ECF5}" type="parTrans" cxnId="{188098F6-64B2-44CA-AFC2-B7DA00CB3207}">
      <dgm:prSet/>
      <dgm:spPr/>
      <dgm:t>
        <a:bodyPr/>
        <a:lstStyle/>
        <a:p>
          <a:endParaRPr lang="en-US"/>
        </a:p>
      </dgm:t>
    </dgm:pt>
    <dgm:pt modelId="{A6779E5E-492E-4C21-82D8-74522D297FC7}" type="sibTrans" cxnId="{188098F6-64B2-44CA-AFC2-B7DA00CB3207}">
      <dgm:prSet/>
      <dgm:spPr/>
      <dgm:t>
        <a:bodyPr/>
        <a:lstStyle/>
        <a:p>
          <a:endParaRPr lang="en-US"/>
        </a:p>
      </dgm:t>
    </dgm:pt>
    <dgm:pt modelId="{32270A12-256F-44C5-B164-9EFC271851CA}">
      <dgm:prSet/>
      <dgm:spPr/>
      <dgm:t>
        <a:bodyPr/>
        <a:lstStyle/>
        <a:p>
          <a:pPr rtl="0"/>
          <a:r>
            <a:rPr lang="en-US" dirty="0" smtClean="0"/>
            <a:t>Understand the role of vitamins and minerals in maintaining good health along with the role of water.</a:t>
          </a:r>
          <a:endParaRPr lang="en-US" dirty="0"/>
        </a:p>
      </dgm:t>
    </dgm:pt>
    <dgm:pt modelId="{D083FFFC-8C3F-4EE9-A4AE-F1A53D7B7140}" type="parTrans" cxnId="{EDB50F89-0491-43F8-BEF1-472CF7BF4C85}">
      <dgm:prSet/>
      <dgm:spPr/>
      <dgm:t>
        <a:bodyPr/>
        <a:lstStyle/>
        <a:p>
          <a:endParaRPr lang="en-US"/>
        </a:p>
      </dgm:t>
    </dgm:pt>
    <dgm:pt modelId="{91C4BFD8-2E40-4373-B915-969F92DA9A6E}" type="sibTrans" cxnId="{EDB50F89-0491-43F8-BEF1-472CF7BF4C85}">
      <dgm:prSet/>
      <dgm:spPr/>
      <dgm:t>
        <a:bodyPr/>
        <a:lstStyle/>
        <a:p>
          <a:endParaRPr lang="en-US"/>
        </a:p>
      </dgm:t>
    </dgm:pt>
    <dgm:pt modelId="{D057265A-4E8B-4A7B-BC3F-951E39F84CB3}">
      <dgm:prSet/>
      <dgm:spPr/>
      <dgm:t>
        <a:bodyPr/>
        <a:lstStyle/>
        <a:p>
          <a:pPr rtl="0"/>
          <a:r>
            <a:rPr lang="en-US" dirty="0" smtClean="0"/>
            <a:t>Recognize the differences between the old and new food guide pyramid and understand the reasons why it was changed.</a:t>
          </a:r>
          <a:endParaRPr lang="en-US" dirty="0"/>
        </a:p>
      </dgm:t>
    </dgm:pt>
    <dgm:pt modelId="{6604D13F-F0D3-4DD3-97CD-93C070F621E2}" type="parTrans" cxnId="{3F63A15B-3AF7-4EBA-9A78-6AAC1F3C7DE9}">
      <dgm:prSet/>
      <dgm:spPr/>
    </dgm:pt>
    <dgm:pt modelId="{4A4F78DD-D395-4157-8F11-5022588D0CC6}" type="sibTrans" cxnId="{3F63A15B-3AF7-4EBA-9A78-6AAC1F3C7DE9}">
      <dgm:prSet/>
      <dgm:spPr/>
    </dgm:pt>
    <dgm:pt modelId="{C59F3806-EF61-4107-BE46-2B3D8E38EB55}" type="pres">
      <dgm:prSet presAssocID="{06E6C9D9-BCC9-497C-955C-248D37A771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6A8E7A-4674-4A79-955C-49B4FCA279D2}" type="pres">
      <dgm:prSet presAssocID="{AB92C4D4-2589-4221-A7D6-E5DBAAC9EA0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F1D01-559C-42D5-91FD-C2C31A6FC65D}" type="pres">
      <dgm:prSet presAssocID="{EF998DCA-567F-454E-8C4F-80E67FDDBE71}" presName="spacer" presStyleCnt="0"/>
      <dgm:spPr/>
    </dgm:pt>
    <dgm:pt modelId="{D0736F4B-4992-4B0E-935D-6113B7E678C1}" type="pres">
      <dgm:prSet presAssocID="{89CD2294-C441-49A8-8F55-9819F488D11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D8AC2-A938-4246-AF7A-641D0F5B74EC}" type="pres">
      <dgm:prSet presAssocID="{F5E96E43-D58B-49D4-B3A9-651B5BC7EDD8}" presName="spacer" presStyleCnt="0"/>
      <dgm:spPr/>
    </dgm:pt>
    <dgm:pt modelId="{611BCD43-29B4-4933-8D09-31FDDC94B804}" type="pres">
      <dgm:prSet presAssocID="{32AA3B28-F87E-4768-9869-2EEE53813B7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FCAF0-28EF-459A-B976-49E5FA8F9D0D}" type="pres">
      <dgm:prSet presAssocID="{780A4188-826F-469E-9DA9-94903C617618}" presName="spacer" presStyleCnt="0"/>
      <dgm:spPr/>
    </dgm:pt>
    <dgm:pt modelId="{6C7A4737-9DA6-4777-B1C0-020863E40BD7}" type="pres">
      <dgm:prSet presAssocID="{52123B5A-A0FA-4F83-A074-D4B29E0D409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02810-AF2D-441A-BE65-367B9BB6D7F8}" type="pres">
      <dgm:prSet presAssocID="{A6779E5E-492E-4C21-82D8-74522D297FC7}" presName="spacer" presStyleCnt="0"/>
      <dgm:spPr/>
    </dgm:pt>
    <dgm:pt modelId="{6FF961E4-6187-4A3F-A791-C66DFC86205B}" type="pres">
      <dgm:prSet presAssocID="{32270A12-256F-44C5-B164-9EFC271851C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94844-AF39-4079-A1F5-FCDDEEF3B05B}" type="pres">
      <dgm:prSet presAssocID="{91C4BFD8-2E40-4373-B915-969F92DA9A6E}" presName="spacer" presStyleCnt="0"/>
      <dgm:spPr/>
    </dgm:pt>
    <dgm:pt modelId="{79C01A2D-998D-4E56-9AF0-0D3C5E3A80D4}" type="pres">
      <dgm:prSet presAssocID="{D057265A-4E8B-4A7B-BC3F-951E39F84CB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9B38C6-49C4-4788-9DB9-6BF7ED1DBA5A}" type="presOf" srcId="{D057265A-4E8B-4A7B-BC3F-951E39F84CB3}" destId="{79C01A2D-998D-4E56-9AF0-0D3C5E3A80D4}" srcOrd="0" destOrd="0" presId="urn:microsoft.com/office/officeart/2005/8/layout/vList2"/>
    <dgm:cxn modelId="{6CE7AAB6-128C-4784-9073-BD05A721AB7A}" srcId="{06E6C9D9-BCC9-497C-955C-248D37A77149}" destId="{32AA3B28-F87E-4768-9869-2EEE53813B7E}" srcOrd="2" destOrd="0" parTransId="{F11ABBF2-AB5E-417D-9DCA-66FED51F15CD}" sibTransId="{780A4188-826F-469E-9DA9-94903C617618}"/>
    <dgm:cxn modelId="{3F63A15B-3AF7-4EBA-9A78-6AAC1F3C7DE9}" srcId="{06E6C9D9-BCC9-497C-955C-248D37A77149}" destId="{D057265A-4E8B-4A7B-BC3F-951E39F84CB3}" srcOrd="5" destOrd="0" parTransId="{6604D13F-F0D3-4DD3-97CD-93C070F621E2}" sibTransId="{4A4F78DD-D395-4157-8F11-5022588D0CC6}"/>
    <dgm:cxn modelId="{9F7A3BFC-7310-4D78-8583-7D714E2DBF66}" type="presOf" srcId="{52123B5A-A0FA-4F83-A074-D4B29E0D409E}" destId="{6C7A4737-9DA6-4777-B1C0-020863E40BD7}" srcOrd="0" destOrd="0" presId="urn:microsoft.com/office/officeart/2005/8/layout/vList2"/>
    <dgm:cxn modelId="{24C2130B-26BE-45A6-A32C-CF9972EA4C65}" type="presOf" srcId="{32270A12-256F-44C5-B164-9EFC271851CA}" destId="{6FF961E4-6187-4A3F-A791-C66DFC86205B}" srcOrd="0" destOrd="0" presId="urn:microsoft.com/office/officeart/2005/8/layout/vList2"/>
    <dgm:cxn modelId="{188098F6-64B2-44CA-AFC2-B7DA00CB3207}" srcId="{06E6C9D9-BCC9-497C-955C-248D37A77149}" destId="{52123B5A-A0FA-4F83-A074-D4B29E0D409E}" srcOrd="3" destOrd="0" parTransId="{2B918BED-6705-4694-8F7A-7743C6D3ECF5}" sibTransId="{A6779E5E-492E-4C21-82D8-74522D297FC7}"/>
    <dgm:cxn modelId="{DCF17354-74E5-4EAA-8AC1-0D130F2DFD44}" srcId="{06E6C9D9-BCC9-497C-955C-248D37A77149}" destId="{AB92C4D4-2589-4221-A7D6-E5DBAAC9EA01}" srcOrd="0" destOrd="0" parTransId="{0855DBCA-C87E-4C52-B501-94A7BF42D5D9}" sibTransId="{EF998DCA-567F-454E-8C4F-80E67FDDBE71}"/>
    <dgm:cxn modelId="{4859D74E-014A-4160-8248-71933AFE165F}" type="presOf" srcId="{AB92C4D4-2589-4221-A7D6-E5DBAAC9EA01}" destId="{516A8E7A-4674-4A79-955C-49B4FCA279D2}" srcOrd="0" destOrd="0" presId="urn:microsoft.com/office/officeart/2005/8/layout/vList2"/>
    <dgm:cxn modelId="{B4EAE6D3-B99B-4B76-A15D-1A71655E51B7}" type="presOf" srcId="{32AA3B28-F87E-4768-9869-2EEE53813B7E}" destId="{611BCD43-29B4-4933-8D09-31FDDC94B804}" srcOrd="0" destOrd="0" presId="urn:microsoft.com/office/officeart/2005/8/layout/vList2"/>
    <dgm:cxn modelId="{EDB50F89-0491-43F8-BEF1-472CF7BF4C85}" srcId="{06E6C9D9-BCC9-497C-955C-248D37A77149}" destId="{32270A12-256F-44C5-B164-9EFC271851CA}" srcOrd="4" destOrd="0" parTransId="{D083FFFC-8C3F-4EE9-A4AE-F1A53D7B7140}" sibTransId="{91C4BFD8-2E40-4373-B915-969F92DA9A6E}"/>
    <dgm:cxn modelId="{76DE10E7-064B-4F04-94AA-27286037A4B8}" type="presOf" srcId="{89CD2294-C441-49A8-8F55-9819F488D11B}" destId="{D0736F4B-4992-4B0E-935D-6113B7E678C1}" srcOrd="0" destOrd="0" presId="urn:microsoft.com/office/officeart/2005/8/layout/vList2"/>
    <dgm:cxn modelId="{96D79C9E-0118-4B85-A754-E8629C4D3D82}" srcId="{06E6C9D9-BCC9-497C-955C-248D37A77149}" destId="{89CD2294-C441-49A8-8F55-9819F488D11B}" srcOrd="1" destOrd="0" parTransId="{23DCD64C-4D8E-4C43-BFCC-4ECF561BD019}" sibTransId="{F5E96E43-D58B-49D4-B3A9-651B5BC7EDD8}"/>
    <dgm:cxn modelId="{C18F6469-53A8-4B56-9851-124B63E55C78}" type="presOf" srcId="{06E6C9D9-BCC9-497C-955C-248D37A77149}" destId="{C59F3806-EF61-4107-BE46-2B3D8E38EB55}" srcOrd="0" destOrd="0" presId="urn:microsoft.com/office/officeart/2005/8/layout/vList2"/>
    <dgm:cxn modelId="{A83909A3-575E-41E3-9065-3AE1491540FC}" type="presParOf" srcId="{C59F3806-EF61-4107-BE46-2B3D8E38EB55}" destId="{516A8E7A-4674-4A79-955C-49B4FCA279D2}" srcOrd="0" destOrd="0" presId="urn:microsoft.com/office/officeart/2005/8/layout/vList2"/>
    <dgm:cxn modelId="{539D9CE3-919E-446C-A8D6-3576E6623204}" type="presParOf" srcId="{C59F3806-EF61-4107-BE46-2B3D8E38EB55}" destId="{E7EF1D01-559C-42D5-91FD-C2C31A6FC65D}" srcOrd="1" destOrd="0" presId="urn:microsoft.com/office/officeart/2005/8/layout/vList2"/>
    <dgm:cxn modelId="{15EB60F8-E91D-4904-838D-3A0C80B766A8}" type="presParOf" srcId="{C59F3806-EF61-4107-BE46-2B3D8E38EB55}" destId="{D0736F4B-4992-4B0E-935D-6113B7E678C1}" srcOrd="2" destOrd="0" presId="urn:microsoft.com/office/officeart/2005/8/layout/vList2"/>
    <dgm:cxn modelId="{B6340650-D683-4008-940D-525333AB7D68}" type="presParOf" srcId="{C59F3806-EF61-4107-BE46-2B3D8E38EB55}" destId="{703D8AC2-A938-4246-AF7A-641D0F5B74EC}" srcOrd="3" destOrd="0" presId="urn:microsoft.com/office/officeart/2005/8/layout/vList2"/>
    <dgm:cxn modelId="{E538A6A1-03F7-4E33-87ED-0A119AFDCF2A}" type="presParOf" srcId="{C59F3806-EF61-4107-BE46-2B3D8E38EB55}" destId="{611BCD43-29B4-4933-8D09-31FDDC94B804}" srcOrd="4" destOrd="0" presId="urn:microsoft.com/office/officeart/2005/8/layout/vList2"/>
    <dgm:cxn modelId="{916F5C5A-E55B-4F45-991D-ABF013DB4602}" type="presParOf" srcId="{C59F3806-EF61-4107-BE46-2B3D8E38EB55}" destId="{465FCAF0-28EF-459A-B976-49E5FA8F9D0D}" srcOrd="5" destOrd="0" presId="urn:microsoft.com/office/officeart/2005/8/layout/vList2"/>
    <dgm:cxn modelId="{7390E23E-B461-42DA-96DD-56E5EED69CB3}" type="presParOf" srcId="{C59F3806-EF61-4107-BE46-2B3D8E38EB55}" destId="{6C7A4737-9DA6-4777-B1C0-020863E40BD7}" srcOrd="6" destOrd="0" presId="urn:microsoft.com/office/officeart/2005/8/layout/vList2"/>
    <dgm:cxn modelId="{E4D7AC28-C215-4BF4-9604-8CD67F4C06CC}" type="presParOf" srcId="{C59F3806-EF61-4107-BE46-2B3D8E38EB55}" destId="{3AB02810-AF2D-441A-BE65-367B9BB6D7F8}" srcOrd="7" destOrd="0" presId="urn:microsoft.com/office/officeart/2005/8/layout/vList2"/>
    <dgm:cxn modelId="{CF292C94-030C-4231-98ED-06BE96E3BE08}" type="presParOf" srcId="{C59F3806-EF61-4107-BE46-2B3D8E38EB55}" destId="{6FF961E4-6187-4A3F-A791-C66DFC86205B}" srcOrd="8" destOrd="0" presId="urn:microsoft.com/office/officeart/2005/8/layout/vList2"/>
    <dgm:cxn modelId="{5ED09389-907E-4282-A990-69E8017A3F63}" type="presParOf" srcId="{C59F3806-EF61-4107-BE46-2B3D8E38EB55}" destId="{CC794844-AF39-4079-A1F5-FCDDEEF3B05B}" srcOrd="9" destOrd="0" presId="urn:microsoft.com/office/officeart/2005/8/layout/vList2"/>
    <dgm:cxn modelId="{84A6442D-7577-448A-8A77-655A0E780E97}" type="presParOf" srcId="{C59F3806-EF61-4107-BE46-2B3D8E38EB55}" destId="{79C01A2D-998D-4E56-9AF0-0D3C5E3A80D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BF4543E-EA56-49A0-972E-22CD6117EDC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5138AF-433B-4D2C-AFBB-41D2ACAD84AE}">
      <dgm:prSet/>
      <dgm:spPr/>
      <dgm:t>
        <a:bodyPr/>
        <a:lstStyle/>
        <a:p>
          <a:pPr rtl="0"/>
          <a:r>
            <a:rPr lang="en-US" dirty="0" smtClean="0"/>
            <a:t>Senses</a:t>
          </a:r>
          <a:endParaRPr lang="en-US" dirty="0"/>
        </a:p>
      </dgm:t>
    </dgm:pt>
    <dgm:pt modelId="{2C0D7DD1-3814-4DD3-BA8E-B48FDE58F546}" type="parTrans" cxnId="{F5B53597-6B7A-46ED-9404-8A4BACDB0A81}">
      <dgm:prSet/>
      <dgm:spPr/>
      <dgm:t>
        <a:bodyPr/>
        <a:lstStyle/>
        <a:p>
          <a:endParaRPr lang="en-US"/>
        </a:p>
      </dgm:t>
    </dgm:pt>
    <dgm:pt modelId="{9B15C3B2-55CB-457B-B50F-56C893D00CA5}" type="sibTrans" cxnId="{F5B53597-6B7A-46ED-9404-8A4BACDB0A81}">
      <dgm:prSet/>
      <dgm:spPr/>
      <dgm:t>
        <a:bodyPr/>
        <a:lstStyle/>
        <a:p>
          <a:endParaRPr lang="en-US"/>
        </a:p>
      </dgm:t>
    </dgm:pt>
    <dgm:pt modelId="{820F0137-F420-4BB5-B9F0-6A1AB8779D9B}" type="pres">
      <dgm:prSet presAssocID="{ABF4543E-EA56-49A0-972E-22CD6117ED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125B6E-3945-488D-B161-8FE005C1AB09}" type="pres">
      <dgm:prSet presAssocID="{C45138AF-433B-4D2C-AFBB-41D2ACAD84A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B53597-6B7A-46ED-9404-8A4BACDB0A81}" srcId="{ABF4543E-EA56-49A0-972E-22CD6117EDC7}" destId="{C45138AF-433B-4D2C-AFBB-41D2ACAD84AE}" srcOrd="0" destOrd="0" parTransId="{2C0D7DD1-3814-4DD3-BA8E-B48FDE58F546}" sibTransId="{9B15C3B2-55CB-457B-B50F-56C893D00CA5}"/>
    <dgm:cxn modelId="{25856251-719F-4CA9-B134-65E88BF7F0BF}" type="presOf" srcId="{C45138AF-433B-4D2C-AFBB-41D2ACAD84AE}" destId="{2E125B6E-3945-488D-B161-8FE005C1AB09}" srcOrd="0" destOrd="0" presId="urn:microsoft.com/office/officeart/2005/8/layout/process1"/>
    <dgm:cxn modelId="{270D3A55-760A-48FD-8E4B-6A3F604921A7}" type="presOf" srcId="{ABF4543E-EA56-49A0-972E-22CD6117EDC7}" destId="{820F0137-F420-4BB5-B9F0-6A1AB8779D9B}" srcOrd="0" destOrd="0" presId="urn:microsoft.com/office/officeart/2005/8/layout/process1"/>
    <dgm:cxn modelId="{EA14926B-D4C0-42AA-A812-F223B824C4A4}" type="presParOf" srcId="{820F0137-F420-4BB5-B9F0-6A1AB8779D9B}" destId="{2E125B6E-3945-488D-B161-8FE005C1AB09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2D0F11-535C-4DB6-8320-046A5BF25B8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4CC0BA-3484-440E-942C-71C906573D90}">
      <dgm:prSet/>
      <dgm:spPr/>
      <dgm:t>
        <a:bodyPr/>
        <a:lstStyle/>
        <a:p>
          <a:pPr rtl="0"/>
          <a:r>
            <a:rPr lang="en-US" dirty="0" smtClean="0"/>
            <a:t>A natural drive that protects you from</a:t>
          </a:r>
        </a:p>
        <a:p>
          <a:pPr rtl="0"/>
          <a:endParaRPr lang="en-US" dirty="0"/>
        </a:p>
      </dgm:t>
    </dgm:pt>
    <dgm:pt modelId="{D829DBF7-3465-439D-A401-11D181491D09}" type="parTrans" cxnId="{87DEBE3E-5649-455E-BA44-4707BB8E1C22}">
      <dgm:prSet/>
      <dgm:spPr/>
      <dgm:t>
        <a:bodyPr/>
        <a:lstStyle/>
        <a:p>
          <a:endParaRPr lang="en-US"/>
        </a:p>
      </dgm:t>
    </dgm:pt>
    <dgm:pt modelId="{40D8716E-5A90-4BB4-90DE-1575D844368B}" type="sibTrans" cxnId="{87DEBE3E-5649-455E-BA44-4707BB8E1C22}">
      <dgm:prSet/>
      <dgm:spPr/>
      <dgm:t>
        <a:bodyPr/>
        <a:lstStyle/>
        <a:p>
          <a:endParaRPr lang="en-US"/>
        </a:p>
      </dgm:t>
    </dgm:pt>
    <dgm:pt modelId="{53FFF1B1-5F76-4CD9-AF20-F26DAECD0B4C}" type="pres">
      <dgm:prSet presAssocID="{AD2D0F11-535C-4DB6-8320-046A5BF25B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2B41BF-6E06-45FE-BEC7-831CB5800A93}" type="pres">
      <dgm:prSet presAssocID="{BD4CC0BA-3484-440E-942C-71C906573D9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DEBE3E-5649-455E-BA44-4707BB8E1C22}" srcId="{AD2D0F11-535C-4DB6-8320-046A5BF25B88}" destId="{BD4CC0BA-3484-440E-942C-71C906573D90}" srcOrd="0" destOrd="0" parTransId="{D829DBF7-3465-439D-A401-11D181491D09}" sibTransId="{40D8716E-5A90-4BB4-90DE-1575D844368B}"/>
    <dgm:cxn modelId="{7B20796B-37DA-426A-9BA9-71F0F31C0FE9}" type="presOf" srcId="{BD4CC0BA-3484-440E-942C-71C906573D90}" destId="{412B41BF-6E06-45FE-BEC7-831CB5800A93}" srcOrd="0" destOrd="0" presId="urn:microsoft.com/office/officeart/2005/8/layout/process1"/>
    <dgm:cxn modelId="{FE82E9CC-4E81-4179-A707-0C6769D9F5C2}" type="presOf" srcId="{AD2D0F11-535C-4DB6-8320-046A5BF25B88}" destId="{53FFF1B1-5F76-4CD9-AF20-F26DAECD0B4C}" srcOrd="0" destOrd="0" presId="urn:microsoft.com/office/officeart/2005/8/layout/process1"/>
    <dgm:cxn modelId="{E6961F85-9B37-4A1F-977E-B988E319A799}" type="presParOf" srcId="{53FFF1B1-5F76-4CD9-AF20-F26DAECD0B4C}" destId="{412B41BF-6E06-45FE-BEC7-831CB5800A9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03439-C055-477E-88D5-D069A60F0F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D973F9B-772F-4B0B-BBCD-053C6AD8F88A}">
      <dgm:prSet/>
      <dgm:spPr/>
      <dgm:t>
        <a:bodyPr/>
        <a:lstStyle/>
        <a:p>
          <a:pPr rtl="0"/>
          <a:r>
            <a:rPr lang="en-US" dirty="0" smtClean="0"/>
            <a:t>Physical desire, rather than a need, especially for food.</a:t>
          </a:r>
          <a:endParaRPr lang="en-US" dirty="0"/>
        </a:p>
      </dgm:t>
    </dgm:pt>
    <dgm:pt modelId="{E5FBE2B5-A87E-4D6F-A8D5-252AE6F3A2C6}" type="parTrans" cxnId="{FBAE4146-9732-4C4A-8978-CE5868FA19A4}">
      <dgm:prSet/>
      <dgm:spPr/>
      <dgm:t>
        <a:bodyPr/>
        <a:lstStyle/>
        <a:p>
          <a:endParaRPr lang="en-US"/>
        </a:p>
      </dgm:t>
    </dgm:pt>
    <dgm:pt modelId="{B409EB77-B838-40BA-B498-031E08DCFCDC}" type="sibTrans" cxnId="{FBAE4146-9732-4C4A-8978-CE5868FA19A4}">
      <dgm:prSet/>
      <dgm:spPr/>
      <dgm:t>
        <a:bodyPr/>
        <a:lstStyle/>
        <a:p>
          <a:endParaRPr lang="en-US"/>
        </a:p>
      </dgm:t>
    </dgm:pt>
    <dgm:pt modelId="{80B7DDA0-6FFD-4E04-9C9A-F72A21DA47CD}">
      <dgm:prSet/>
      <dgm:spPr/>
      <dgm:t>
        <a:bodyPr/>
        <a:lstStyle/>
        <a:p>
          <a:pPr rtl="0"/>
          <a:r>
            <a:rPr lang="en-US" dirty="0" smtClean="0"/>
            <a:t>Write down some examples of when you have eaten because of your appetite.</a:t>
          </a:r>
          <a:endParaRPr lang="en-US" dirty="0"/>
        </a:p>
      </dgm:t>
    </dgm:pt>
    <dgm:pt modelId="{3FBA59D6-B850-42A1-9B06-9ECC303993A0}" type="parTrans" cxnId="{70D44935-2AC3-4F34-A7FA-BA9E42FB94E2}">
      <dgm:prSet/>
      <dgm:spPr/>
      <dgm:t>
        <a:bodyPr/>
        <a:lstStyle/>
        <a:p>
          <a:endParaRPr lang="en-US"/>
        </a:p>
      </dgm:t>
    </dgm:pt>
    <dgm:pt modelId="{B0026414-4747-4444-A365-9187E1EBE797}" type="sibTrans" cxnId="{70D44935-2AC3-4F34-A7FA-BA9E42FB94E2}">
      <dgm:prSet/>
      <dgm:spPr/>
      <dgm:t>
        <a:bodyPr/>
        <a:lstStyle/>
        <a:p>
          <a:endParaRPr lang="en-US"/>
        </a:p>
      </dgm:t>
    </dgm:pt>
    <dgm:pt modelId="{D9E20F87-84CF-4AF9-A670-734F84B1DFD4}" type="pres">
      <dgm:prSet presAssocID="{EEF03439-C055-477E-88D5-D069A60F0F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D94DD9-55FC-4DD9-A333-9F7E044F7DD9}" type="pres">
      <dgm:prSet presAssocID="{8D973F9B-772F-4B0B-BBCD-053C6AD8F8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1E7D6-9DDF-4BE1-9611-D31558B93662}" type="pres">
      <dgm:prSet presAssocID="{B409EB77-B838-40BA-B498-031E08DCFCDC}" presName="spacer" presStyleCnt="0"/>
      <dgm:spPr/>
    </dgm:pt>
    <dgm:pt modelId="{2737081E-C936-45BC-8818-2566A3B3135E}" type="pres">
      <dgm:prSet presAssocID="{80B7DDA0-6FFD-4E04-9C9A-F72A21DA47C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781C96-B0DB-4291-A74F-429E5B87CB2D}" type="presOf" srcId="{8D973F9B-772F-4B0B-BBCD-053C6AD8F88A}" destId="{D1D94DD9-55FC-4DD9-A333-9F7E044F7DD9}" srcOrd="0" destOrd="0" presId="urn:microsoft.com/office/officeart/2005/8/layout/vList2"/>
    <dgm:cxn modelId="{19E66430-0702-43CA-943E-68CB73C7E5D9}" type="presOf" srcId="{EEF03439-C055-477E-88D5-D069A60F0F28}" destId="{D9E20F87-84CF-4AF9-A670-734F84B1DFD4}" srcOrd="0" destOrd="0" presId="urn:microsoft.com/office/officeart/2005/8/layout/vList2"/>
    <dgm:cxn modelId="{17275080-67C9-4588-8354-C3DED6DDE44F}" type="presOf" srcId="{80B7DDA0-6FFD-4E04-9C9A-F72A21DA47CD}" destId="{2737081E-C936-45BC-8818-2566A3B3135E}" srcOrd="0" destOrd="0" presId="urn:microsoft.com/office/officeart/2005/8/layout/vList2"/>
    <dgm:cxn modelId="{FBAE4146-9732-4C4A-8978-CE5868FA19A4}" srcId="{EEF03439-C055-477E-88D5-D069A60F0F28}" destId="{8D973F9B-772F-4B0B-BBCD-053C6AD8F88A}" srcOrd="0" destOrd="0" parTransId="{E5FBE2B5-A87E-4D6F-A8D5-252AE6F3A2C6}" sibTransId="{B409EB77-B838-40BA-B498-031E08DCFCDC}"/>
    <dgm:cxn modelId="{70D44935-2AC3-4F34-A7FA-BA9E42FB94E2}" srcId="{EEF03439-C055-477E-88D5-D069A60F0F28}" destId="{80B7DDA0-6FFD-4E04-9C9A-F72A21DA47CD}" srcOrd="1" destOrd="0" parTransId="{3FBA59D6-B850-42A1-9B06-9ECC303993A0}" sibTransId="{B0026414-4747-4444-A365-9187E1EBE797}"/>
    <dgm:cxn modelId="{EFAC2830-7FB4-4209-8D8D-11D457E186CA}" type="presParOf" srcId="{D9E20F87-84CF-4AF9-A670-734F84B1DFD4}" destId="{D1D94DD9-55FC-4DD9-A333-9F7E044F7DD9}" srcOrd="0" destOrd="0" presId="urn:microsoft.com/office/officeart/2005/8/layout/vList2"/>
    <dgm:cxn modelId="{987172C7-8405-4E4F-80E6-B68ABDECFD33}" type="presParOf" srcId="{D9E20F87-84CF-4AF9-A670-734F84B1DFD4}" destId="{DF91E7D6-9DDF-4BE1-9611-D31558B93662}" srcOrd="1" destOrd="0" presId="urn:microsoft.com/office/officeart/2005/8/layout/vList2"/>
    <dgm:cxn modelId="{7740A04C-8EE7-4614-9F08-5917E24A0A4B}" type="presParOf" srcId="{D9E20F87-84CF-4AF9-A670-734F84B1DFD4}" destId="{2737081E-C936-45BC-8818-2566A3B3135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B72A51-F755-4FAF-B089-2BB039B5381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A71A9C-B39D-40D2-8EF4-77D54C7E87FF}">
      <dgm:prSet/>
      <dgm:spPr/>
      <dgm:t>
        <a:bodyPr/>
        <a:lstStyle/>
        <a:p>
          <a:pPr rtl="0"/>
          <a:r>
            <a:rPr lang="en-US" dirty="0" smtClean="0"/>
            <a:t>Social</a:t>
          </a:r>
          <a:endParaRPr lang="en-US" dirty="0"/>
        </a:p>
      </dgm:t>
    </dgm:pt>
    <dgm:pt modelId="{E40AC732-9864-4F5D-98DC-84492616E979}" type="parTrans" cxnId="{1CF76166-9C06-4150-B92D-ECA4BD493637}">
      <dgm:prSet/>
      <dgm:spPr/>
      <dgm:t>
        <a:bodyPr/>
        <a:lstStyle/>
        <a:p>
          <a:endParaRPr lang="en-US"/>
        </a:p>
      </dgm:t>
    </dgm:pt>
    <dgm:pt modelId="{09D52E6C-3682-4242-A774-21CC72CFE3E8}" type="sibTrans" cxnId="{1CF76166-9C06-4150-B92D-ECA4BD493637}">
      <dgm:prSet/>
      <dgm:spPr/>
      <dgm:t>
        <a:bodyPr/>
        <a:lstStyle/>
        <a:p>
          <a:endParaRPr lang="en-US"/>
        </a:p>
      </dgm:t>
    </dgm:pt>
    <dgm:pt modelId="{618DD112-EA1F-4065-86B1-09D8FD6AE00F}">
      <dgm:prSet/>
      <dgm:spPr/>
      <dgm:t>
        <a:bodyPr/>
        <a:lstStyle/>
        <a:p>
          <a:pPr rtl="0"/>
          <a:r>
            <a:rPr lang="en-US" dirty="0" smtClean="0"/>
            <a:t>Psychological</a:t>
          </a:r>
          <a:endParaRPr lang="en-US" dirty="0"/>
        </a:p>
      </dgm:t>
    </dgm:pt>
    <dgm:pt modelId="{0E9F2295-5125-4298-8727-4DBADF8356B6}" type="parTrans" cxnId="{8348D325-92FB-40BE-B3C7-FDA97FAE9B16}">
      <dgm:prSet/>
      <dgm:spPr/>
      <dgm:t>
        <a:bodyPr/>
        <a:lstStyle/>
        <a:p>
          <a:endParaRPr lang="en-US"/>
        </a:p>
      </dgm:t>
    </dgm:pt>
    <dgm:pt modelId="{0E69379E-5F04-4557-A539-959B03383C59}" type="sibTrans" cxnId="{8348D325-92FB-40BE-B3C7-FDA97FAE9B16}">
      <dgm:prSet/>
      <dgm:spPr/>
      <dgm:t>
        <a:bodyPr/>
        <a:lstStyle/>
        <a:p>
          <a:endParaRPr lang="en-US"/>
        </a:p>
      </dgm:t>
    </dgm:pt>
    <dgm:pt modelId="{63EA58F6-0C7A-4AFD-B1D5-0B4A74352A8D}">
      <dgm:prSet/>
      <dgm:spPr/>
      <dgm:t>
        <a:bodyPr/>
        <a:lstStyle/>
        <a:p>
          <a:pPr rtl="0"/>
          <a:r>
            <a:rPr lang="en-US" dirty="0" smtClean="0"/>
            <a:t>Availability</a:t>
          </a:r>
          <a:endParaRPr lang="en-US" dirty="0"/>
        </a:p>
      </dgm:t>
    </dgm:pt>
    <dgm:pt modelId="{B3AE6F19-95AF-49FB-B3CF-469E45AA6964}" type="parTrans" cxnId="{8E9CEF2C-CC3C-4959-8728-7AA7FDC1FD4F}">
      <dgm:prSet/>
      <dgm:spPr/>
      <dgm:t>
        <a:bodyPr/>
        <a:lstStyle/>
        <a:p>
          <a:endParaRPr lang="en-US"/>
        </a:p>
      </dgm:t>
    </dgm:pt>
    <dgm:pt modelId="{5D806ACD-2EC4-4970-B55C-908AA5A5B8B9}" type="sibTrans" cxnId="{8E9CEF2C-CC3C-4959-8728-7AA7FDC1FD4F}">
      <dgm:prSet/>
      <dgm:spPr/>
      <dgm:t>
        <a:bodyPr/>
        <a:lstStyle/>
        <a:p>
          <a:endParaRPr lang="en-US"/>
        </a:p>
      </dgm:t>
    </dgm:pt>
    <dgm:pt modelId="{ABCE0E17-6F4E-423D-B3C6-45FF7142E968}">
      <dgm:prSet/>
      <dgm:spPr/>
      <dgm:t>
        <a:bodyPr/>
        <a:lstStyle/>
        <a:p>
          <a:pPr rtl="0"/>
          <a:r>
            <a:rPr lang="en-US" dirty="0" smtClean="0"/>
            <a:t>Culture</a:t>
          </a:r>
          <a:endParaRPr lang="en-US" dirty="0"/>
        </a:p>
      </dgm:t>
    </dgm:pt>
    <dgm:pt modelId="{FC9DD78B-F84C-42E3-959C-DF2E13F7B192}" type="parTrans" cxnId="{1F851790-A298-4787-BCEE-CADD2590DA43}">
      <dgm:prSet/>
      <dgm:spPr/>
      <dgm:t>
        <a:bodyPr/>
        <a:lstStyle/>
        <a:p>
          <a:endParaRPr lang="en-US"/>
        </a:p>
      </dgm:t>
    </dgm:pt>
    <dgm:pt modelId="{ADDF5851-0AA6-47E4-A8CB-ABD4EBAEE2CD}" type="sibTrans" cxnId="{1F851790-A298-4787-BCEE-CADD2590DA43}">
      <dgm:prSet/>
      <dgm:spPr/>
      <dgm:t>
        <a:bodyPr/>
        <a:lstStyle/>
        <a:p>
          <a:endParaRPr lang="en-US"/>
        </a:p>
      </dgm:t>
    </dgm:pt>
    <dgm:pt modelId="{E79FCBB2-E2F5-4E11-85B3-A605BDDCCB90}">
      <dgm:prSet/>
      <dgm:spPr/>
      <dgm:t>
        <a:bodyPr/>
        <a:lstStyle/>
        <a:p>
          <a:pPr rtl="0"/>
          <a:r>
            <a:rPr lang="en-US" dirty="0" smtClean="0"/>
            <a:t>Physiological</a:t>
          </a:r>
          <a:endParaRPr lang="en-US" dirty="0"/>
        </a:p>
      </dgm:t>
    </dgm:pt>
    <dgm:pt modelId="{BEE5AA4E-657E-4DFA-82E1-ACD77B197A9C}" type="parTrans" cxnId="{299DDBD9-966B-4AE8-86AF-068E0DA7963C}">
      <dgm:prSet/>
      <dgm:spPr/>
      <dgm:t>
        <a:bodyPr/>
        <a:lstStyle/>
        <a:p>
          <a:endParaRPr lang="en-US"/>
        </a:p>
      </dgm:t>
    </dgm:pt>
    <dgm:pt modelId="{3D915566-CA68-4B32-B6F3-09E09BDAC093}" type="sibTrans" cxnId="{299DDBD9-966B-4AE8-86AF-068E0DA7963C}">
      <dgm:prSet/>
      <dgm:spPr/>
      <dgm:t>
        <a:bodyPr/>
        <a:lstStyle/>
        <a:p>
          <a:endParaRPr lang="en-US"/>
        </a:p>
      </dgm:t>
    </dgm:pt>
    <dgm:pt modelId="{FC20FC7E-5710-4CDD-97F8-19297C58A094}" type="pres">
      <dgm:prSet presAssocID="{D0B72A51-F755-4FAF-B089-2BB039B5381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6A9A2D-584D-4EE2-B77D-4E87D2BC9638}" type="pres">
      <dgm:prSet presAssocID="{D0B72A51-F755-4FAF-B089-2BB039B5381F}" presName="dummyMaxCanvas" presStyleCnt="0">
        <dgm:presLayoutVars/>
      </dgm:prSet>
      <dgm:spPr/>
    </dgm:pt>
    <dgm:pt modelId="{B0FBC370-7996-45A3-A865-CE6E149497DB}" type="pres">
      <dgm:prSet presAssocID="{D0B72A51-F755-4FAF-B089-2BB039B5381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612F5-2B8C-4259-A6C7-D113E092F08F}" type="pres">
      <dgm:prSet presAssocID="{D0B72A51-F755-4FAF-B089-2BB039B5381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7F14F-0C64-4875-A8AA-0124706F4D27}" type="pres">
      <dgm:prSet presAssocID="{D0B72A51-F755-4FAF-B089-2BB039B5381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296AA-8392-4E8A-A5B2-E1A47CA42996}" type="pres">
      <dgm:prSet presAssocID="{D0B72A51-F755-4FAF-B089-2BB039B5381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6C55B-679A-425A-8F8F-E5C19B88C536}" type="pres">
      <dgm:prSet presAssocID="{D0B72A51-F755-4FAF-B089-2BB039B5381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1664C-9338-4180-8356-3E76B82028EC}" type="pres">
      <dgm:prSet presAssocID="{D0B72A51-F755-4FAF-B089-2BB039B5381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4E129-AD4A-4D87-919A-57F3BCC0E93E}" type="pres">
      <dgm:prSet presAssocID="{D0B72A51-F755-4FAF-B089-2BB039B5381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EC144-BD5A-4D1D-8F32-6FEB6EC429F4}" type="pres">
      <dgm:prSet presAssocID="{D0B72A51-F755-4FAF-B089-2BB039B5381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226F0-67D2-44F2-A8EE-AC916AFF62EC}" type="pres">
      <dgm:prSet presAssocID="{D0B72A51-F755-4FAF-B089-2BB039B5381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FDA9A-FD25-4DCF-8975-E884BD7356A7}" type="pres">
      <dgm:prSet presAssocID="{D0B72A51-F755-4FAF-B089-2BB039B5381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DD210-2398-4E65-8D18-A57E270EA198}" type="pres">
      <dgm:prSet presAssocID="{D0B72A51-F755-4FAF-B089-2BB039B5381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06CA9-2465-4F67-A070-8B57B5E3E7A1}" type="pres">
      <dgm:prSet presAssocID="{D0B72A51-F755-4FAF-B089-2BB039B5381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31B4B-2C34-43F1-B943-7AFFE5C1C394}" type="pres">
      <dgm:prSet presAssocID="{D0B72A51-F755-4FAF-B089-2BB039B5381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E3741-0434-415B-96A8-4FFBA1BA160D}" type="pres">
      <dgm:prSet presAssocID="{D0B72A51-F755-4FAF-B089-2BB039B5381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9CEF2C-CC3C-4959-8728-7AA7FDC1FD4F}" srcId="{D0B72A51-F755-4FAF-B089-2BB039B5381F}" destId="{63EA58F6-0C7A-4AFD-B1D5-0B4A74352A8D}" srcOrd="2" destOrd="0" parTransId="{B3AE6F19-95AF-49FB-B3CF-469E45AA6964}" sibTransId="{5D806ACD-2EC4-4970-B55C-908AA5A5B8B9}"/>
    <dgm:cxn modelId="{9BDFF00D-1CE5-479E-8C50-0A2FC222355C}" type="presOf" srcId="{ABCE0E17-6F4E-423D-B3C6-45FF7142E968}" destId="{06531B4B-2C34-43F1-B943-7AFFE5C1C394}" srcOrd="1" destOrd="0" presId="urn:microsoft.com/office/officeart/2005/8/layout/vProcess5"/>
    <dgm:cxn modelId="{E0CC396B-A4FD-4FC3-9F26-476999B25002}" type="presOf" srcId="{618DD112-EA1F-4065-86B1-09D8FD6AE00F}" destId="{079612F5-2B8C-4259-A6C7-D113E092F08F}" srcOrd="0" destOrd="0" presId="urn:microsoft.com/office/officeart/2005/8/layout/vProcess5"/>
    <dgm:cxn modelId="{BD6D2F65-91FC-463F-A23B-561783277F21}" type="presOf" srcId="{0E69379E-5F04-4557-A539-959B03383C59}" destId="{52E4E129-AD4A-4D87-919A-57F3BCC0E93E}" srcOrd="0" destOrd="0" presId="urn:microsoft.com/office/officeart/2005/8/layout/vProcess5"/>
    <dgm:cxn modelId="{8BD9B73A-47A4-48FB-84F2-82A2AF0CC0D3}" type="presOf" srcId="{63EA58F6-0C7A-4AFD-B1D5-0B4A74352A8D}" destId="{4817F14F-0C64-4875-A8AA-0124706F4D27}" srcOrd="0" destOrd="0" presId="urn:microsoft.com/office/officeart/2005/8/layout/vProcess5"/>
    <dgm:cxn modelId="{73A54C4B-A7E3-4B77-AE95-DE294ECEF419}" type="presOf" srcId="{63EA58F6-0C7A-4AFD-B1D5-0B4A74352A8D}" destId="{D9106CA9-2465-4F67-A070-8B57B5E3E7A1}" srcOrd="1" destOrd="0" presId="urn:microsoft.com/office/officeart/2005/8/layout/vProcess5"/>
    <dgm:cxn modelId="{980E9AC1-99CD-4EC0-8D18-2BEB702488CF}" type="presOf" srcId="{D0B72A51-F755-4FAF-B089-2BB039B5381F}" destId="{FC20FC7E-5710-4CDD-97F8-19297C58A094}" srcOrd="0" destOrd="0" presId="urn:microsoft.com/office/officeart/2005/8/layout/vProcess5"/>
    <dgm:cxn modelId="{8348D325-92FB-40BE-B3C7-FDA97FAE9B16}" srcId="{D0B72A51-F755-4FAF-B089-2BB039B5381F}" destId="{618DD112-EA1F-4065-86B1-09D8FD6AE00F}" srcOrd="1" destOrd="0" parTransId="{0E9F2295-5125-4298-8727-4DBADF8356B6}" sibTransId="{0E69379E-5F04-4557-A539-959B03383C59}"/>
    <dgm:cxn modelId="{0467B730-E916-4CD3-BA33-02C8C024F160}" type="presOf" srcId="{ABCE0E17-6F4E-423D-B3C6-45FF7142E968}" destId="{26D296AA-8392-4E8A-A5B2-E1A47CA42996}" srcOrd="0" destOrd="0" presId="urn:microsoft.com/office/officeart/2005/8/layout/vProcess5"/>
    <dgm:cxn modelId="{5D471533-7201-438D-8900-F3229D698445}" type="presOf" srcId="{5D806ACD-2EC4-4970-B55C-908AA5A5B8B9}" destId="{C2DEC144-BD5A-4D1D-8F32-6FEB6EC429F4}" srcOrd="0" destOrd="0" presId="urn:microsoft.com/office/officeart/2005/8/layout/vProcess5"/>
    <dgm:cxn modelId="{C5AFE498-489B-4302-BCC2-7AB5D61B684C}" type="presOf" srcId="{E79FCBB2-E2F5-4E11-85B3-A605BDDCCB90}" destId="{D79E3741-0434-415B-96A8-4FFBA1BA160D}" srcOrd="1" destOrd="0" presId="urn:microsoft.com/office/officeart/2005/8/layout/vProcess5"/>
    <dgm:cxn modelId="{25327B43-0E3A-45C6-B099-6486362A0B8E}" type="presOf" srcId="{618DD112-EA1F-4065-86B1-09D8FD6AE00F}" destId="{CC6DD210-2398-4E65-8D18-A57E270EA198}" srcOrd="1" destOrd="0" presId="urn:microsoft.com/office/officeart/2005/8/layout/vProcess5"/>
    <dgm:cxn modelId="{1CF76166-9C06-4150-B92D-ECA4BD493637}" srcId="{D0B72A51-F755-4FAF-B089-2BB039B5381F}" destId="{36A71A9C-B39D-40D2-8EF4-77D54C7E87FF}" srcOrd="0" destOrd="0" parTransId="{E40AC732-9864-4F5D-98DC-84492616E979}" sibTransId="{09D52E6C-3682-4242-A774-21CC72CFE3E8}"/>
    <dgm:cxn modelId="{82810C91-51C8-4370-860A-D1E5A7D8DF60}" type="presOf" srcId="{E79FCBB2-E2F5-4E11-85B3-A605BDDCCB90}" destId="{E176C55B-679A-425A-8F8F-E5C19B88C536}" srcOrd="0" destOrd="0" presId="urn:microsoft.com/office/officeart/2005/8/layout/vProcess5"/>
    <dgm:cxn modelId="{2E2AF777-1D50-4A85-AB66-AC88331975E0}" type="presOf" srcId="{ADDF5851-0AA6-47E4-A8CB-ABD4EBAEE2CD}" destId="{6A6226F0-67D2-44F2-A8EE-AC916AFF62EC}" srcOrd="0" destOrd="0" presId="urn:microsoft.com/office/officeart/2005/8/layout/vProcess5"/>
    <dgm:cxn modelId="{22602450-5966-42B9-87A6-D1F3508FB86D}" type="presOf" srcId="{36A71A9C-B39D-40D2-8EF4-77D54C7E87FF}" destId="{B3AFDA9A-FD25-4DCF-8975-E884BD7356A7}" srcOrd="1" destOrd="0" presId="urn:microsoft.com/office/officeart/2005/8/layout/vProcess5"/>
    <dgm:cxn modelId="{09051DE8-ECDB-4F22-A70A-0A1FA3641CA8}" type="presOf" srcId="{36A71A9C-B39D-40D2-8EF4-77D54C7E87FF}" destId="{B0FBC370-7996-45A3-A865-CE6E149497DB}" srcOrd="0" destOrd="0" presId="urn:microsoft.com/office/officeart/2005/8/layout/vProcess5"/>
    <dgm:cxn modelId="{299DDBD9-966B-4AE8-86AF-068E0DA7963C}" srcId="{D0B72A51-F755-4FAF-B089-2BB039B5381F}" destId="{E79FCBB2-E2F5-4E11-85B3-A605BDDCCB90}" srcOrd="4" destOrd="0" parTransId="{BEE5AA4E-657E-4DFA-82E1-ACD77B197A9C}" sibTransId="{3D915566-CA68-4B32-B6F3-09E09BDAC093}"/>
    <dgm:cxn modelId="{1F851790-A298-4787-BCEE-CADD2590DA43}" srcId="{D0B72A51-F755-4FAF-B089-2BB039B5381F}" destId="{ABCE0E17-6F4E-423D-B3C6-45FF7142E968}" srcOrd="3" destOrd="0" parTransId="{FC9DD78B-F84C-42E3-959C-DF2E13F7B192}" sibTransId="{ADDF5851-0AA6-47E4-A8CB-ABD4EBAEE2CD}"/>
    <dgm:cxn modelId="{B68E6F22-B50F-41C4-B562-2FC52A77D2E0}" type="presOf" srcId="{09D52E6C-3682-4242-A774-21CC72CFE3E8}" destId="{4411664C-9338-4180-8356-3E76B82028EC}" srcOrd="0" destOrd="0" presId="urn:microsoft.com/office/officeart/2005/8/layout/vProcess5"/>
    <dgm:cxn modelId="{22411F35-69ED-4043-A683-1D348C736C9F}" type="presParOf" srcId="{FC20FC7E-5710-4CDD-97F8-19297C58A094}" destId="{516A9A2D-584D-4EE2-B77D-4E87D2BC9638}" srcOrd="0" destOrd="0" presId="urn:microsoft.com/office/officeart/2005/8/layout/vProcess5"/>
    <dgm:cxn modelId="{DBAB297E-AFDD-4699-BA8C-533F4D269FAB}" type="presParOf" srcId="{FC20FC7E-5710-4CDD-97F8-19297C58A094}" destId="{B0FBC370-7996-45A3-A865-CE6E149497DB}" srcOrd="1" destOrd="0" presId="urn:microsoft.com/office/officeart/2005/8/layout/vProcess5"/>
    <dgm:cxn modelId="{D19DD5E3-2A9C-4A1D-89DF-3AF97EE0F93B}" type="presParOf" srcId="{FC20FC7E-5710-4CDD-97F8-19297C58A094}" destId="{079612F5-2B8C-4259-A6C7-D113E092F08F}" srcOrd="2" destOrd="0" presId="urn:microsoft.com/office/officeart/2005/8/layout/vProcess5"/>
    <dgm:cxn modelId="{03DD2646-F6F3-4584-833E-4A8E17DBC222}" type="presParOf" srcId="{FC20FC7E-5710-4CDD-97F8-19297C58A094}" destId="{4817F14F-0C64-4875-A8AA-0124706F4D27}" srcOrd="3" destOrd="0" presId="urn:microsoft.com/office/officeart/2005/8/layout/vProcess5"/>
    <dgm:cxn modelId="{4277EF38-E138-4975-920C-AA33BC2E34A7}" type="presParOf" srcId="{FC20FC7E-5710-4CDD-97F8-19297C58A094}" destId="{26D296AA-8392-4E8A-A5B2-E1A47CA42996}" srcOrd="4" destOrd="0" presId="urn:microsoft.com/office/officeart/2005/8/layout/vProcess5"/>
    <dgm:cxn modelId="{53071632-F72C-4D12-8867-E2695CC08B3D}" type="presParOf" srcId="{FC20FC7E-5710-4CDD-97F8-19297C58A094}" destId="{E176C55B-679A-425A-8F8F-E5C19B88C536}" srcOrd="5" destOrd="0" presId="urn:microsoft.com/office/officeart/2005/8/layout/vProcess5"/>
    <dgm:cxn modelId="{541A492E-DE81-48D9-9B58-4568B35F3D13}" type="presParOf" srcId="{FC20FC7E-5710-4CDD-97F8-19297C58A094}" destId="{4411664C-9338-4180-8356-3E76B82028EC}" srcOrd="6" destOrd="0" presId="urn:microsoft.com/office/officeart/2005/8/layout/vProcess5"/>
    <dgm:cxn modelId="{A911504A-F854-4C33-BC53-EB4A34EF55BC}" type="presParOf" srcId="{FC20FC7E-5710-4CDD-97F8-19297C58A094}" destId="{52E4E129-AD4A-4D87-919A-57F3BCC0E93E}" srcOrd="7" destOrd="0" presId="urn:microsoft.com/office/officeart/2005/8/layout/vProcess5"/>
    <dgm:cxn modelId="{387A8027-CB9A-45BE-A377-3CD10C076DB9}" type="presParOf" srcId="{FC20FC7E-5710-4CDD-97F8-19297C58A094}" destId="{C2DEC144-BD5A-4D1D-8F32-6FEB6EC429F4}" srcOrd="8" destOrd="0" presId="urn:microsoft.com/office/officeart/2005/8/layout/vProcess5"/>
    <dgm:cxn modelId="{CF246542-CCAA-4E0A-BF1A-799FBBDA9821}" type="presParOf" srcId="{FC20FC7E-5710-4CDD-97F8-19297C58A094}" destId="{6A6226F0-67D2-44F2-A8EE-AC916AFF62EC}" srcOrd="9" destOrd="0" presId="urn:microsoft.com/office/officeart/2005/8/layout/vProcess5"/>
    <dgm:cxn modelId="{66D9B970-AB60-4ACA-AD06-65F6C6A838C5}" type="presParOf" srcId="{FC20FC7E-5710-4CDD-97F8-19297C58A094}" destId="{B3AFDA9A-FD25-4DCF-8975-E884BD7356A7}" srcOrd="10" destOrd="0" presId="urn:microsoft.com/office/officeart/2005/8/layout/vProcess5"/>
    <dgm:cxn modelId="{540F9B85-3DA5-49A0-AE6E-E6A95F80E73A}" type="presParOf" srcId="{FC20FC7E-5710-4CDD-97F8-19297C58A094}" destId="{CC6DD210-2398-4E65-8D18-A57E270EA198}" srcOrd="11" destOrd="0" presId="urn:microsoft.com/office/officeart/2005/8/layout/vProcess5"/>
    <dgm:cxn modelId="{888766AF-BB7A-4015-ABB4-3C5FB2989F21}" type="presParOf" srcId="{FC20FC7E-5710-4CDD-97F8-19297C58A094}" destId="{D9106CA9-2465-4F67-A070-8B57B5E3E7A1}" srcOrd="12" destOrd="0" presId="urn:microsoft.com/office/officeart/2005/8/layout/vProcess5"/>
    <dgm:cxn modelId="{D6379E85-311C-45A9-A079-77E9A1908B90}" type="presParOf" srcId="{FC20FC7E-5710-4CDD-97F8-19297C58A094}" destId="{06531B4B-2C34-43F1-B943-7AFFE5C1C394}" srcOrd="13" destOrd="0" presId="urn:microsoft.com/office/officeart/2005/8/layout/vProcess5"/>
    <dgm:cxn modelId="{C1C0D1EA-74FD-4EE1-AB61-062946F948AB}" type="presParOf" srcId="{FC20FC7E-5710-4CDD-97F8-19297C58A094}" destId="{D79E3741-0434-415B-96A8-4FFBA1BA160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00AEE1-452A-451D-AEF3-87EDF757780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1A86A5-D228-4B34-95EB-867998682A11}">
      <dgm:prSet/>
      <dgm:spPr/>
      <dgm:t>
        <a:bodyPr/>
        <a:lstStyle/>
        <a:p>
          <a:pPr rtl="0"/>
          <a:r>
            <a:rPr lang="en-US" dirty="0" smtClean="0"/>
            <a:t>Advertising</a:t>
          </a:r>
          <a:endParaRPr lang="en-US" dirty="0"/>
        </a:p>
      </dgm:t>
    </dgm:pt>
    <dgm:pt modelId="{8B638A35-1EC2-4938-A179-ACB145CEFED3}" type="parTrans" cxnId="{50054195-571A-4E4F-9341-2303B94DBBC4}">
      <dgm:prSet/>
      <dgm:spPr/>
      <dgm:t>
        <a:bodyPr/>
        <a:lstStyle/>
        <a:p>
          <a:endParaRPr lang="en-US"/>
        </a:p>
      </dgm:t>
    </dgm:pt>
    <dgm:pt modelId="{CDAAA0AD-1EFD-4407-B344-04C442A46726}" type="sibTrans" cxnId="{50054195-571A-4E4F-9341-2303B94DBBC4}">
      <dgm:prSet/>
      <dgm:spPr/>
      <dgm:t>
        <a:bodyPr/>
        <a:lstStyle/>
        <a:p>
          <a:endParaRPr lang="en-US"/>
        </a:p>
      </dgm:t>
    </dgm:pt>
    <dgm:pt modelId="{D627CF90-D5CF-4C5B-8DB4-0F79DF612138}">
      <dgm:prSet/>
      <dgm:spPr/>
      <dgm:t>
        <a:bodyPr/>
        <a:lstStyle/>
        <a:p>
          <a:pPr rtl="0"/>
          <a:r>
            <a:rPr lang="en-US" dirty="0" smtClean="0"/>
            <a:t>Time and Money</a:t>
          </a:r>
          <a:endParaRPr lang="en-US" dirty="0"/>
        </a:p>
      </dgm:t>
    </dgm:pt>
    <dgm:pt modelId="{507F23C1-E51C-4779-B907-55CE3CDAB7D1}" type="parTrans" cxnId="{8213277D-49A3-4C19-ABE9-CB03DBCD8505}">
      <dgm:prSet/>
      <dgm:spPr/>
      <dgm:t>
        <a:bodyPr/>
        <a:lstStyle/>
        <a:p>
          <a:endParaRPr lang="en-US"/>
        </a:p>
      </dgm:t>
    </dgm:pt>
    <dgm:pt modelId="{4E8DEE49-5C72-4479-9DBB-E2EF90C292EE}" type="sibTrans" cxnId="{8213277D-49A3-4C19-ABE9-CB03DBCD8505}">
      <dgm:prSet/>
      <dgm:spPr/>
      <dgm:t>
        <a:bodyPr/>
        <a:lstStyle/>
        <a:p>
          <a:endParaRPr lang="en-US"/>
        </a:p>
      </dgm:t>
    </dgm:pt>
    <dgm:pt modelId="{2D1A5619-8096-4B00-8816-8A4A3D5197E5}" type="pres">
      <dgm:prSet presAssocID="{CA00AEE1-452A-451D-AEF3-87EDF757780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C409CE-FA29-4CAF-872A-FF7452C506A5}" type="pres">
      <dgm:prSet presAssocID="{CA00AEE1-452A-451D-AEF3-87EDF7577809}" presName="cycle" presStyleCnt="0"/>
      <dgm:spPr/>
    </dgm:pt>
    <dgm:pt modelId="{09C2ABCC-7536-4AD3-86A1-7320F7A25BF7}" type="pres">
      <dgm:prSet presAssocID="{CA00AEE1-452A-451D-AEF3-87EDF7577809}" presName="centerShape" presStyleCnt="0"/>
      <dgm:spPr/>
    </dgm:pt>
    <dgm:pt modelId="{8114C163-DAF8-4818-A543-90E37C21B5CE}" type="pres">
      <dgm:prSet presAssocID="{CA00AEE1-452A-451D-AEF3-87EDF7577809}" presName="connSite" presStyleLbl="node1" presStyleIdx="0" presStyleCnt="3"/>
      <dgm:spPr/>
    </dgm:pt>
    <dgm:pt modelId="{CC782BCF-5FF7-4D02-9D0E-38446FE9FFD2}" type="pres">
      <dgm:prSet presAssocID="{CA00AEE1-452A-451D-AEF3-87EDF7577809}" presName="visible" presStyleLbl="node1" presStyleIdx="0" presStyleCnt="3" custScaleX="112772" custScaleY="95916" custLinFactNeighborX="45732" custLinFactNeighborY="1548"/>
      <dgm:spPr/>
    </dgm:pt>
    <dgm:pt modelId="{908257B1-92AC-438D-8A2F-9BC77AE43C5F}" type="pres">
      <dgm:prSet presAssocID="{8B638A35-1EC2-4938-A179-ACB145CEFED3}" presName="Name25" presStyleLbl="parChTrans1D1" presStyleIdx="0" presStyleCnt="2"/>
      <dgm:spPr/>
      <dgm:t>
        <a:bodyPr/>
        <a:lstStyle/>
        <a:p>
          <a:endParaRPr lang="en-US"/>
        </a:p>
      </dgm:t>
    </dgm:pt>
    <dgm:pt modelId="{049A2A2C-8F6F-4C9E-933A-EFFCA6141910}" type="pres">
      <dgm:prSet presAssocID="{C21A86A5-D228-4B34-95EB-867998682A11}" presName="node" presStyleCnt="0"/>
      <dgm:spPr/>
    </dgm:pt>
    <dgm:pt modelId="{255C1EEB-808A-4854-A620-A4E69166369F}" type="pres">
      <dgm:prSet presAssocID="{C21A86A5-D228-4B34-95EB-867998682A11}" presName="parentNode" presStyleLbl="node1" presStyleIdx="1" presStyleCnt="3" custScaleX="152588" custLinFactX="19110" custLinFactNeighborX="100000" custLinFactNeighborY="-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A3746-3155-4627-9E1E-01FE4857A421}" type="pres">
      <dgm:prSet presAssocID="{C21A86A5-D228-4B34-95EB-867998682A11}" presName="childNode" presStyleLbl="revTx" presStyleIdx="0" presStyleCnt="0">
        <dgm:presLayoutVars>
          <dgm:bulletEnabled val="1"/>
        </dgm:presLayoutVars>
      </dgm:prSet>
      <dgm:spPr/>
    </dgm:pt>
    <dgm:pt modelId="{E7820CB2-4270-438C-A3E3-57A77964FA3E}" type="pres">
      <dgm:prSet presAssocID="{507F23C1-E51C-4779-B907-55CE3CDAB7D1}" presName="Name25" presStyleLbl="parChTrans1D1" presStyleIdx="1" presStyleCnt="2"/>
      <dgm:spPr/>
      <dgm:t>
        <a:bodyPr/>
        <a:lstStyle/>
        <a:p>
          <a:endParaRPr lang="en-US"/>
        </a:p>
      </dgm:t>
    </dgm:pt>
    <dgm:pt modelId="{FA8F3014-D5A8-4212-8DBA-75FBC1B3CEFE}" type="pres">
      <dgm:prSet presAssocID="{D627CF90-D5CF-4C5B-8DB4-0F79DF612138}" presName="node" presStyleCnt="0"/>
      <dgm:spPr/>
    </dgm:pt>
    <dgm:pt modelId="{76EB8229-B1B5-4440-8795-FFAC4B35D933}" type="pres">
      <dgm:prSet presAssocID="{D627CF90-D5CF-4C5B-8DB4-0F79DF612138}" presName="parentNode" presStyleLbl="node1" presStyleIdx="2" presStyleCnt="3" custScaleX="163966" custLinFactX="16986" custLinFactNeighborX="100000" custLinFactNeighborY="-38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7B70C-919C-4B2A-85AE-14329B5495BE}" type="pres">
      <dgm:prSet presAssocID="{D627CF90-D5CF-4C5B-8DB4-0F79DF61213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0054195-571A-4E4F-9341-2303B94DBBC4}" srcId="{CA00AEE1-452A-451D-AEF3-87EDF7577809}" destId="{C21A86A5-D228-4B34-95EB-867998682A11}" srcOrd="0" destOrd="0" parTransId="{8B638A35-1EC2-4938-A179-ACB145CEFED3}" sibTransId="{CDAAA0AD-1EFD-4407-B344-04C442A46726}"/>
    <dgm:cxn modelId="{E7738340-8286-4577-B6C9-5792E2EB84C0}" type="presOf" srcId="{507F23C1-E51C-4779-B907-55CE3CDAB7D1}" destId="{E7820CB2-4270-438C-A3E3-57A77964FA3E}" srcOrd="0" destOrd="0" presId="urn:microsoft.com/office/officeart/2005/8/layout/radial2"/>
    <dgm:cxn modelId="{B92813FB-511B-414A-806A-9DFF9EE6D61A}" type="presOf" srcId="{D627CF90-D5CF-4C5B-8DB4-0F79DF612138}" destId="{76EB8229-B1B5-4440-8795-FFAC4B35D933}" srcOrd="0" destOrd="0" presId="urn:microsoft.com/office/officeart/2005/8/layout/radial2"/>
    <dgm:cxn modelId="{8213277D-49A3-4C19-ABE9-CB03DBCD8505}" srcId="{CA00AEE1-452A-451D-AEF3-87EDF7577809}" destId="{D627CF90-D5CF-4C5B-8DB4-0F79DF612138}" srcOrd="1" destOrd="0" parTransId="{507F23C1-E51C-4779-B907-55CE3CDAB7D1}" sibTransId="{4E8DEE49-5C72-4479-9DBB-E2EF90C292EE}"/>
    <dgm:cxn modelId="{06B9FF6B-FE4D-49E4-94B1-A0A088FD305B}" type="presOf" srcId="{CA00AEE1-452A-451D-AEF3-87EDF7577809}" destId="{2D1A5619-8096-4B00-8816-8A4A3D5197E5}" srcOrd="0" destOrd="0" presId="urn:microsoft.com/office/officeart/2005/8/layout/radial2"/>
    <dgm:cxn modelId="{B5CD89D0-6715-40BC-BE71-548BE7024A0F}" type="presOf" srcId="{C21A86A5-D228-4B34-95EB-867998682A11}" destId="{255C1EEB-808A-4854-A620-A4E69166369F}" srcOrd="0" destOrd="0" presId="urn:microsoft.com/office/officeart/2005/8/layout/radial2"/>
    <dgm:cxn modelId="{F310A714-6660-4E37-AE4E-E6F83C8C0637}" type="presOf" srcId="{8B638A35-1EC2-4938-A179-ACB145CEFED3}" destId="{908257B1-92AC-438D-8A2F-9BC77AE43C5F}" srcOrd="0" destOrd="0" presId="urn:microsoft.com/office/officeart/2005/8/layout/radial2"/>
    <dgm:cxn modelId="{8F022F19-FFFF-4393-A2FC-5F46DD5C2E97}" type="presParOf" srcId="{2D1A5619-8096-4B00-8816-8A4A3D5197E5}" destId="{87C409CE-FA29-4CAF-872A-FF7452C506A5}" srcOrd="0" destOrd="0" presId="urn:microsoft.com/office/officeart/2005/8/layout/radial2"/>
    <dgm:cxn modelId="{FD46DDAA-7818-447A-91BA-CB3EC1C3B4FE}" type="presParOf" srcId="{87C409CE-FA29-4CAF-872A-FF7452C506A5}" destId="{09C2ABCC-7536-4AD3-86A1-7320F7A25BF7}" srcOrd="0" destOrd="0" presId="urn:microsoft.com/office/officeart/2005/8/layout/radial2"/>
    <dgm:cxn modelId="{E4548932-5B7B-43CC-941A-A65970FA383F}" type="presParOf" srcId="{09C2ABCC-7536-4AD3-86A1-7320F7A25BF7}" destId="{8114C163-DAF8-4818-A543-90E37C21B5CE}" srcOrd="0" destOrd="0" presId="urn:microsoft.com/office/officeart/2005/8/layout/radial2"/>
    <dgm:cxn modelId="{EE4ACA86-ED07-46F8-B237-FD87E0761561}" type="presParOf" srcId="{09C2ABCC-7536-4AD3-86A1-7320F7A25BF7}" destId="{CC782BCF-5FF7-4D02-9D0E-38446FE9FFD2}" srcOrd="1" destOrd="0" presId="urn:microsoft.com/office/officeart/2005/8/layout/radial2"/>
    <dgm:cxn modelId="{9257AF9E-A216-494D-836B-1EF49A1254A5}" type="presParOf" srcId="{87C409CE-FA29-4CAF-872A-FF7452C506A5}" destId="{908257B1-92AC-438D-8A2F-9BC77AE43C5F}" srcOrd="1" destOrd="0" presId="urn:microsoft.com/office/officeart/2005/8/layout/radial2"/>
    <dgm:cxn modelId="{FF2FCD62-5FE0-4C5C-A04E-ECC7220D911F}" type="presParOf" srcId="{87C409CE-FA29-4CAF-872A-FF7452C506A5}" destId="{049A2A2C-8F6F-4C9E-933A-EFFCA6141910}" srcOrd="2" destOrd="0" presId="urn:microsoft.com/office/officeart/2005/8/layout/radial2"/>
    <dgm:cxn modelId="{AB991F9F-25EA-4E91-B018-17F460D9061F}" type="presParOf" srcId="{049A2A2C-8F6F-4C9E-933A-EFFCA6141910}" destId="{255C1EEB-808A-4854-A620-A4E69166369F}" srcOrd="0" destOrd="0" presId="urn:microsoft.com/office/officeart/2005/8/layout/radial2"/>
    <dgm:cxn modelId="{8908B4DC-3026-4146-9C23-28CBE6DF9CF6}" type="presParOf" srcId="{049A2A2C-8F6F-4C9E-933A-EFFCA6141910}" destId="{9F8A3746-3155-4627-9E1E-01FE4857A421}" srcOrd="1" destOrd="0" presId="urn:microsoft.com/office/officeart/2005/8/layout/radial2"/>
    <dgm:cxn modelId="{CF302C3D-399A-4429-B199-68290B8590E3}" type="presParOf" srcId="{87C409CE-FA29-4CAF-872A-FF7452C506A5}" destId="{E7820CB2-4270-438C-A3E3-57A77964FA3E}" srcOrd="3" destOrd="0" presId="urn:microsoft.com/office/officeart/2005/8/layout/radial2"/>
    <dgm:cxn modelId="{FEF626E8-A64A-401E-ADA0-06BC380A0248}" type="presParOf" srcId="{87C409CE-FA29-4CAF-872A-FF7452C506A5}" destId="{FA8F3014-D5A8-4212-8DBA-75FBC1B3CEFE}" srcOrd="4" destOrd="0" presId="urn:microsoft.com/office/officeart/2005/8/layout/radial2"/>
    <dgm:cxn modelId="{73A53576-500D-4DA3-9A83-E485CF73DAF0}" type="presParOf" srcId="{FA8F3014-D5A8-4212-8DBA-75FBC1B3CEFE}" destId="{76EB8229-B1B5-4440-8795-FFAC4B35D933}" srcOrd="0" destOrd="0" presId="urn:microsoft.com/office/officeart/2005/8/layout/radial2"/>
    <dgm:cxn modelId="{AE60B358-29EE-4D7B-9784-DE812F5ADAF9}" type="presParOf" srcId="{FA8F3014-D5A8-4212-8DBA-75FBC1B3CEFE}" destId="{4C57B70C-919C-4B2A-85AE-14329B5495B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00AEE1-452A-451D-AEF3-87EDF757780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1A86A5-D228-4B34-95EB-867998682A11}">
      <dgm:prSet/>
      <dgm:spPr/>
      <dgm:t>
        <a:bodyPr/>
        <a:lstStyle/>
        <a:p>
          <a:pPr rtl="0"/>
          <a:r>
            <a:rPr lang="en-US" dirty="0" smtClean="0"/>
            <a:t>Family</a:t>
          </a:r>
          <a:endParaRPr lang="en-US" dirty="0"/>
        </a:p>
      </dgm:t>
    </dgm:pt>
    <dgm:pt modelId="{8B638A35-1EC2-4938-A179-ACB145CEFED3}" type="parTrans" cxnId="{50054195-571A-4E4F-9341-2303B94DBBC4}">
      <dgm:prSet/>
      <dgm:spPr/>
      <dgm:t>
        <a:bodyPr/>
        <a:lstStyle/>
        <a:p>
          <a:endParaRPr lang="en-US"/>
        </a:p>
      </dgm:t>
    </dgm:pt>
    <dgm:pt modelId="{CDAAA0AD-1EFD-4407-B344-04C442A46726}" type="sibTrans" cxnId="{50054195-571A-4E4F-9341-2303B94DBBC4}">
      <dgm:prSet/>
      <dgm:spPr/>
      <dgm:t>
        <a:bodyPr/>
        <a:lstStyle/>
        <a:p>
          <a:endParaRPr lang="en-US"/>
        </a:p>
      </dgm:t>
    </dgm:pt>
    <dgm:pt modelId="{D627CF90-D5CF-4C5B-8DB4-0F79DF612138}">
      <dgm:prSet/>
      <dgm:spPr/>
      <dgm:t>
        <a:bodyPr/>
        <a:lstStyle/>
        <a:p>
          <a:pPr rtl="0"/>
          <a:r>
            <a:rPr lang="en-US" dirty="0" smtClean="0"/>
            <a:t>Peers</a:t>
          </a:r>
          <a:endParaRPr lang="en-US" dirty="0"/>
        </a:p>
      </dgm:t>
    </dgm:pt>
    <dgm:pt modelId="{507F23C1-E51C-4779-B907-55CE3CDAB7D1}" type="parTrans" cxnId="{8213277D-49A3-4C19-ABE9-CB03DBCD8505}">
      <dgm:prSet/>
      <dgm:spPr/>
      <dgm:t>
        <a:bodyPr/>
        <a:lstStyle/>
        <a:p>
          <a:endParaRPr lang="en-US"/>
        </a:p>
      </dgm:t>
    </dgm:pt>
    <dgm:pt modelId="{4E8DEE49-5C72-4479-9DBB-E2EF90C292EE}" type="sibTrans" cxnId="{8213277D-49A3-4C19-ABE9-CB03DBCD8505}">
      <dgm:prSet/>
      <dgm:spPr/>
      <dgm:t>
        <a:bodyPr/>
        <a:lstStyle/>
        <a:p>
          <a:endParaRPr lang="en-US"/>
        </a:p>
      </dgm:t>
    </dgm:pt>
    <dgm:pt modelId="{15AED775-E94D-4F36-8E95-712F78C405AA}">
      <dgm:prSet/>
      <dgm:spPr/>
      <dgm:t>
        <a:bodyPr/>
        <a:lstStyle/>
        <a:p>
          <a:pPr rtl="0"/>
          <a:r>
            <a:rPr lang="en-US" dirty="0" smtClean="0"/>
            <a:t>Others</a:t>
          </a:r>
          <a:endParaRPr lang="en-US" dirty="0"/>
        </a:p>
      </dgm:t>
    </dgm:pt>
    <dgm:pt modelId="{999C401B-8BEA-4538-9903-E04A3CFD8B51}" type="parTrans" cxnId="{A22F345F-A206-4F88-92C3-1179EA6E8112}">
      <dgm:prSet/>
      <dgm:spPr/>
      <dgm:t>
        <a:bodyPr/>
        <a:lstStyle/>
        <a:p>
          <a:endParaRPr lang="en-US"/>
        </a:p>
      </dgm:t>
    </dgm:pt>
    <dgm:pt modelId="{81AC3B9A-31DB-4600-876E-B198246B94CE}" type="sibTrans" cxnId="{A22F345F-A206-4F88-92C3-1179EA6E8112}">
      <dgm:prSet/>
      <dgm:spPr/>
      <dgm:t>
        <a:bodyPr/>
        <a:lstStyle/>
        <a:p>
          <a:endParaRPr lang="en-US"/>
        </a:p>
      </dgm:t>
    </dgm:pt>
    <dgm:pt modelId="{832EF337-CAE1-4F45-997D-18F87C757BAA}">
      <dgm:prSet/>
      <dgm:spPr/>
      <dgm:t>
        <a:bodyPr/>
        <a:lstStyle/>
        <a:p>
          <a:pPr rtl="0"/>
          <a:r>
            <a:rPr lang="en-US" dirty="0" smtClean="0"/>
            <a:t>Teachers</a:t>
          </a:r>
          <a:endParaRPr lang="en-US" dirty="0"/>
        </a:p>
      </dgm:t>
    </dgm:pt>
    <dgm:pt modelId="{5CBF5B2B-C5A1-427C-AD89-1526BDEE6A52}" type="parTrans" cxnId="{25AA524F-711D-419C-A9F1-10240883DF89}">
      <dgm:prSet/>
      <dgm:spPr/>
      <dgm:t>
        <a:bodyPr/>
        <a:lstStyle/>
        <a:p>
          <a:endParaRPr lang="en-US"/>
        </a:p>
      </dgm:t>
    </dgm:pt>
    <dgm:pt modelId="{E793B443-80DE-43A9-9A60-57F6EE7D3F9D}" type="sibTrans" cxnId="{25AA524F-711D-419C-A9F1-10240883DF89}">
      <dgm:prSet/>
      <dgm:spPr/>
      <dgm:t>
        <a:bodyPr/>
        <a:lstStyle/>
        <a:p>
          <a:endParaRPr lang="en-US"/>
        </a:p>
      </dgm:t>
    </dgm:pt>
    <dgm:pt modelId="{C5B11497-53D9-4450-A661-BF21E9416A95}">
      <dgm:prSet/>
      <dgm:spPr/>
      <dgm:t>
        <a:bodyPr/>
        <a:lstStyle/>
        <a:p>
          <a:pPr rtl="0"/>
          <a:r>
            <a:rPr lang="en-US" dirty="0" smtClean="0"/>
            <a:t>Coaches</a:t>
          </a:r>
          <a:endParaRPr lang="en-US" dirty="0"/>
        </a:p>
      </dgm:t>
    </dgm:pt>
    <dgm:pt modelId="{834E3873-658D-43EF-94EC-A66C86A19C33}" type="parTrans" cxnId="{155A9412-E733-4FE4-B68D-A6171FD7D460}">
      <dgm:prSet/>
      <dgm:spPr/>
      <dgm:t>
        <a:bodyPr/>
        <a:lstStyle/>
        <a:p>
          <a:endParaRPr lang="en-US"/>
        </a:p>
      </dgm:t>
    </dgm:pt>
    <dgm:pt modelId="{73D968A9-F023-4973-8461-91392A7804E6}" type="sibTrans" cxnId="{155A9412-E733-4FE4-B68D-A6171FD7D460}">
      <dgm:prSet/>
      <dgm:spPr/>
      <dgm:t>
        <a:bodyPr/>
        <a:lstStyle/>
        <a:p>
          <a:endParaRPr lang="en-US"/>
        </a:p>
      </dgm:t>
    </dgm:pt>
    <dgm:pt modelId="{74B5F02B-EC97-42B6-82F2-6BFE2211DD8C}">
      <dgm:prSet/>
      <dgm:spPr/>
      <dgm:t>
        <a:bodyPr/>
        <a:lstStyle/>
        <a:p>
          <a:pPr rtl="0"/>
          <a:r>
            <a:rPr lang="en-US" dirty="0" smtClean="0"/>
            <a:t>Doctors</a:t>
          </a:r>
          <a:endParaRPr lang="en-US" dirty="0"/>
        </a:p>
      </dgm:t>
    </dgm:pt>
    <dgm:pt modelId="{14A9D5D7-DB20-4B26-B0BE-A3662D75855D}" type="parTrans" cxnId="{165D88AA-CAF8-4C1C-9EFD-D547574F6A28}">
      <dgm:prSet/>
      <dgm:spPr/>
      <dgm:t>
        <a:bodyPr/>
        <a:lstStyle/>
        <a:p>
          <a:endParaRPr lang="en-US"/>
        </a:p>
      </dgm:t>
    </dgm:pt>
    <dgm:pt modelId="{D34862A3-0EBE-4C7F-AE9D-E2053FBAFA28}" type="sibTrans" cxnId="{165D88AA-CAF8-4C1C-9EFD-D547574F6A28}">
      <dgm:prSet/>
      <dgm:spPr/>
      <dgm:t>
        <a:bodyPr/>
        <a:lstStyle/>
        <a:p>
          <a:endParaRPr lang="en-US"/>
        </a:p>
      </dgm:t>
    </dgm:pt>
    <dgm:pt modelId="{2D1A5619-8096-4B00-8816-8A4A3D5197E5}" type="pres">
      <dgm:prSet presAssocID="{CA00AEE1-452A-451D-AEF3-87EDF757780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C409CE-FA29-4CAF-872A-FF7452C506A5}" type="pres">
      <dgm:prSet presAssocID="{CA00AEE1-452A-451D-AEF3-87EDF7577809}" presName="cycle" presStyleCnt="0"/>
      <dgm:spPr/>
    </dgm:pt>
    <dgm:pt modelId="{09C2ABCC-7536-4AD3-86A1-7320F7A25BF7}" type="pres">
      <dgm:prSet presAssocID="{CA00AEE1-452A-451D-AEF3-87EDF7577809}" presName="centerShape" presStyleCnt="0"/>
      <dgm:spPr/>
    </dgm:pt>
    <dgm:pt modelId="{8114C163-DAF8-4818-A543-90E37C21B5CE}" type="pres">
      <dgm:prSet presAssocID="{CA00AEE1-452A-451D-AEF3-87EDF7577809}" presName="connSite" presStyleLbl="node1" presStyleIdx="0" presStyleCnt="4"/>
      <dgm:spPr/>
    </dgm:pt>
    <dgm:pt modelId="{CC782BCF-5FF7-4D02-9D0E-38446FE9FFD2}" type="pres">
      <dgm:prSet presAssocID="{CA00AEE1-452A-451D-AEF3-87EDF7577809}" presName="visible" presStyleLbl="node1" presStyleIdx="0" presStyleCnt="4" custScaleX="99280"/>
      <dgm:spPr/>
    </dgm:pt>
    <dgm:pt modelId="{908257B1-92AC-438D-8A2F-9BC77AE43C5F}" type="pres">
      <dgm:prSet presAssocID="{8B638A35-1EC2-4938-A179-ACB145CEFED3}" presName="Name25" presStyleLbl="parChTrans1D1" presStyleIdx="0" presStyleCnt="3"/>
      <dgm:spPr/>
      <dgm:t>
        <a:bodyPr/>
        <a:lstStyle/>
        <a:p>
          <a:endParaRPr lang="en-US"/>
        </a:p>
      </dgm:t>
    </dgm:pt>
    <dgm:pt modelId="{049A2A2C-8F6F-4C9E-933A-EFFCA6141910}" type="pres">
      <dgm:prSet presAssocID="{C21A86A5-D228-4B34-95EB-867998682A11}" presName="node" presStyleCnt="0"/>
      <dgm:spPr/>
    </dgm:pt>
    <dgm:pt modelId="{255C1EEB-808A-4854-A620-A4E69166369F}" type="pres">
      <dgm:prSet presAssocID="{C21A86A5-D228-4B34-95EB-867998682A11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A3746-3155-4627-9E1E-01FE4857A421}" type="pres">
      <dgm:prSet presAssocID="{C21A86A5-D228-4B34-95EB-867998682A11}" presName="childNode" presStyleLbl="revTx" presStyleIdx="0" presStyleCnt="1">
        <dgm:presLayoutVars>
          <dgm:bulletEnabled val="1"/>
        </dgm:presLayoutVars>
      </dgm:prSet>
      <dgm:spPr/>
    </dgm:pt>
    <dgm:pt modelId="{E7820CB2-4270-438C-A3E3-57A77964FA3E}" type="pres">
      <dgm:prSet presAssocID="{507F23C1-E51C-4779-B907-55CE3CDAB7D1}" presName="Name25" presStyleLbl="parChTrans1D1" presStyleIdx="1" presStyleCnt="3"/>
      <dgm:spPr/>
      <dgm:t>
        <a:bodyPr/>
        <a:lstStyle/>
        <a:p>
          <a:endParaRPr lang="en-US"/>
        </a:p>
      </dgm:t>
    </dgm:pt>
    <dgm:pt modelId="{FA8F3014-D5A8-4212-8DBA-75FBC1B3CEFE}" type="pres">
      <dgm:prSet presAssocID="{D627CF90-D5CF-4C5B-8DB4-0F79DF612138}" presName="node" presStyleCnt="0"/>
      <dgm:spPr/>
    </dgm:pt>
    <dgm:pt modelId="{76EB8229-B1B5-4440-8795-FFAC4B35D933}" type="pres">
      <dgm:prSet presAssocID="{D627CF90-D5CF-4C5B-8DB4-0F79DF612138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7B70C-919C-4B2A-85AE-14329B5495BE}" type="pres">
      <dgm:prSet presAssocID="{D627CF90-D5CF-4C5B-8DB4-0F79DF612138}" presName="childNode" presStyleLbl="revTx" presStyleIdx="0" presStyleCnt="1">
        <dgm:presLayoutVars>
          <dgm:bulletEnabled val="1"/>
        </dgm:presLayoutVars>
      </dgm:prSet>
      <dgm:spPr/>
    </dgm:pt>
    <dgm:pt modelId="{4BD1DFBC-CBE0-4438-9BD3-8E447AB10CDC}" type="pres">
      <dgm:prSet presAssocID="{999C401B-8BEA-4538-9903-E04A3CFD8B51}" presName="Name25" presStyleLbl="parChTrans1D1" presStyleIdx="2" presStyleCnt="3"/>
      <dgm:spPr/>
      <dgm:t>
        <a:bodyPr/>
        <a:lstStyle/>
        <a:p>
          <a:endParaRPr lang="en-US"/>
        </a:p>
      </dgm:t>
    </dgm:pt>
    <dgm:pt modelId="{8F8D60C8-DA8A-4C89-8D2B-236DA794CCF3}" type="pres">
      <dgm:prSet presAssocID="{15AED775-E94D-4F36-8E95-712F78C405AA}" presName="node" presStyleCnt="0"/>
      <dgm:spPr/>
    </dgm:pt>
    <dgm:pt modelId="{966B1D96-16D2-47B8-BC06-CA9FFC6B60C5}" type="pres">
      <dgm:prSet presAssocID="{15AED775-E94D-4F36-8E95-712F78C405AA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E8A65-596F-43F0-9E71-37CB9BC71ECF}" type="pres">
      <dgm:prSet presAssocID="{15AED775-E94D-4F36-8E95-712F78C405AA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5A9412-E733-4FE4-B68D-A6171FD7D460}" srcId="{15AED775-E94D-4F36-8E95-712F78C405AA}" destId="{C5B11497-53D9-4450-A661-BF21E9416A95}" srcOrd="1" destOrd="0" parTransId="{834E3873-658D-43EF-94EC-A66C86A19C33}" sibTransId="{73D968A9-F023-4973-8461-91392A7804E6}"/>
    <dgm:cxn modelId="{50054195-571A-4E4F-9341-2303B94DBBC4}" srcId="{CA00AEE1-452A-451D-AEF3-87EDF7577809}" destId="{C21A86A5-D228-4B34-95EB-867998682A11}" srcOrd="0" destOrd="0" parTransId="{8B638A35-1EC2-4938-A179-ACB145CEFED3}" sibTransId="{CDAAA0AD-1EFD-4407-B344-04C442A46726}"/>
    <dgm:cxn modelId="{A22F345F-A206-4F88-92C3-1179EA6E8112}" srcId="{CA00AEE1-452A-451D-AEF3-87EDF7577809}" destId="{15AED775-E94D-4F36-8E95-712F78C405AA}" srcOrd="2" destOrd="0" parTransId="{999C401B-8BEA-4538-9903-E04A3CFD8B51}" sibTransId="{81AC3B9A-31DB-4600-876E-B198246B94CE}"/>
    <dgm:cxn modelId="{64D4C531-DA2D-45EB-8CA6-DB7284433C47}" type="presOf" srcId="{C5B11497-53D9-4450-A661-BF21E9416A95}" destId="{EA0E8A65-596F-43F0-9E71-37CB9BC71ECF}" srcOrd="0" destOrd="1" presId="urn:microsoft.com/office/officeart/2005/8/layout/radial2"/>
    <dgm:cxn modelId="{165D88AA-CAF8-4C1C-9EFD-D547574F6A28}" srcId="{15AED775-E94D-4F36-8E95-712F78C405AA}" destId="{74B5F02B-EC97-42B6-82F2-6BFE2211DD8C}" srcOrd="2" destOrd="0" parTransId="{14A9D5D7-DB20-4B26-B0BE-A3662D75855D}" sibTransId="{D34862A3-0EBE-4C7F-AE9D-E2053FBAFA28}"/>
    <dgm:cxn modelId="{5108CF5E-6EBE-4E2E-A619-BF2592CDE556}" type="presOf" srcId="{CA00AEE1-452A-451D-AEF3-87EDF7577809}" destId="{2D1A5619-8096-4B00-8816-8A4A3D5197E5}" srcOrd="0" destOrd="0" presId="urn:microsoft.com/office/officeart/2005/8/layout/radial2"/>
    <dgm:cxn modelId="{0847D685-217F-40F0-BEE9-FD6F1CAAC662}" type="presOf" srcId="{507F23C1-E51C-4779-B907-55CE3CDAB7D1}" destId="{E7820CB2-4270-438C-A3E3-57A77964FA3E}" srcOrd="0" destOrd="0" presId="urn:microsoft.com/office/officeart/2005/8/layout/radial2"/>
    <dgm:cxn modelId="{197C8FDA-DAB8-4192-9141-C44A7CB64F3C}" type="presOf" srcId="{D627CF90-D5CF-4C5B-8DB4-0F79DF612138}" destId="{76EB8229-B1B5-4440-8795-FFAC4B35D933}" srcOrd="0" destOrd="0" presId="urn:microsoft.com/office/officeart/2005/8/layout/radial2"/>
    <dgm:cxn modelId="{2E384AB8-CF2E-4653-A622-3E01F5D61968}" type="presOf" srcId="{15AED775-E94D-4F36-8E95-712F78C405AA}" destId="{966B1D96-16D2-47B8-BC06-CA9FFC6B60C5}" srcOrd="0" destOrd="0" presId="urn:microsoft.com/office/officeart/2005/8/layout/radial2"/>
    <dgm:cxn modelId="{1294A92E-2F6D-449D-8C9B-A3A90839781C}" type="presOf" srcId="{832EF337-CAE1-4F45-997D-18F87C757BAA}" destId="{EA0E8A65-596F-43F0-9E71-37CB9BC71ECF}" srcOrd="0" destOrd="0" presId="urn:microsoft.com/office/officeart/2005/8/layout/radial2"/>
    <dgm:cxn modelId="{25251F6D-FD90-4BFE-A87F-0A90E91CEDB2}" type="presOf" srcId="{8B638A35-1EC2-4938-A179-ACB145CEFED3}" destId="{908257B1-92AC-438D-8A2F-9BC77AE43C5F}" srcOrd="0" destOrd="0" presId="urn:microsoft.com/office/officeart/2005/8/layout/radial2"/>
    <dgm:cxn modelId="{8213277D-49A3-4C19-ABE9-CB03DBCD8505}" srcId="{CA00AEE1-452A-451D-AEF3-87EDF7577809}" destId="{D627CF90-D5CF-4C5B-8DB4-0F79DF612138}" srcOrd="1" destOrd="0" parTransId="{507F23C1-E51C-4779-B907-55CE3CDAB7D1}" sibTransId="{4E8DEE49-5C72-4479-9DBB-E2EF90C292EE}"/>
    <dgm:cxn modelId="{447F65C1-82AD-4249-AA2C-99A0F73291B5}" type="presOf" srcId="{C21A86A5-D228-4B34-95EB-867998682A11}" destId="{255C1EEB-808A-4854-A620-A4E69166369F}" srcOrd="0" destOrd="0" presId="urn:microsoft.com/office/officeart/2005/8/layout/radial2"/>
    <dgm:cxn modelId="{EAC322D4-6C26-436B-A645-C41BDEDB3C6F}" type="presOf" srcId="{74B5F02B-EC97-42B6-82F2-6BFE2211DD8C}" destId="{EA0E8A65-596F-43F0-9E71-37CB9BC71ECF}" srcOrd="0" destOrd="2" presId="urn:microsoft.com/office/officeart/2005/8/layout/radial2"/>
    <dgm:cxn modelId="{25AA524F-711D-419C-A9F1-10240883DF89}" srcId="{15AED775-E94D-4F36-8E95-712F78C405AA}" destId="{832EF337-CAE1-4F45-997D-18F87C757BAA}" srcOrd="0" destOrd="0" parTransId="{5CBF5B2B-C5A1-427C-AD89-1526BDEE6A52}" sibTransId="{E793B443-80DE-43A9-9A60-57F6EE7D3F9D}"/>
    <dgm:cxn modelId="{93FCCC3B-ED9C-4183-AAC8-252A407CEC29}" type="presOf" srcId="{999C401B-8BEA-4538-9903-E04A3CFD8B51}" destId="{4BD1DFBC-CBE0-4438-9BD3-8E447AB10CDC}" srcOrd="0" destOrd="0" presId="urn:microsoft.com/office/officeart/2005/8/layout/radial2"/>
    <dgm:cxn modelId="{7C27EEEC-9AD2-4D28-859D-AEDB47B485D7}" type="presParOf" srcId="{2D1A5619-8096-4B00-8816-8A4A3D5197E5}" destId="{87C409CE-FA29-4CAF-872A-FF7452C506A5}" srcOrd="0" destOrd="0" presId="urn:microsoft.com/office/officeart/2005/8/layout/radial2"/>
    <dgm:cxn modelId="{35CDAD5B-9D67-4BCC-B618-747A82D5A961}" type="presParOf" srcId="{87C409CE-FA29-4CAF-872A-FF7452C506A5}" destId="{09C2ABCC-7536-4AD3-86A1-7320F7A25BF7}" srcOrd="0" destOrd="0" presId="urn:microsoft.com/office/officeart/2005/8/layout/radial2"/>
    <dgm:cxn modelId="{D28C6747-6273-4D57-9A61-B54C070C7458}" type="presParOf" srcId="{09C2ABCC-7536-4AD3-86A1-7320F7A25BF7}" destId="{8114C163-DAF8-4818-A543-90E37C21B5CE}" srcOrd="0" destOrd="0" presId="urn:microsoft.com/office/officeart/2005/8/layout/radial2"/>
    <dgm:cxn modelId="{DE1B0747-8884-4A72-9108-594DBE8E3F34}" type="presParOf" srcId="{09C2ABCC-7536-4AD3-86A1-7320F7A25BF7}" destId="{CC782BCF-5FF7-4D02-9D0E-38446FE9FFD2}" srcOrd="1" destOrd="0" presId="urn:microsoft.com/office/officeart/2005/8/layout/radial2"/>
    <dgm:cxn modelId="{CD4FD88C-C826-4F7B-AF44-61CEAA57E240}" type="presParOf" srcId="{87C409CE-FA29-4CAF-872A-FF7452C506A5}" destId="{908257B1-92AC-438D-8A2F-9BC77AE43C5F}" srcOrd="1" destOrd="0" presId="urn:microsoft.com/office/officeart/2005/8/layout/radial2"/>
    <dgm:cxn modelId="{F938423C-4CAD-4AA1-A9CC-8FA71495E90D}" type="presParOf" srcId="{87C409CE-FA29-4CAF-872A-FF7452C506A5}" destId="{049A2A2C-8F6F-4C9E-933A-EFFCA6141910}" srcOrd="2" destOrd="0" presId="urn:microsoft.com/office/officeart/2005/8/layout/radial2"/>
    <dgm:cxn modelId="{11AF4B2A-2454-43AC-8109-24A11A8399D0}" type="presParOf" srcId="{049A2A2C-8F6F-4C9E-933A-EFFCA6141910}" destId="{255C1EEB-808A-4854-A620-A4E69166369F}" srcOrd="0" destOrd="0" presId="urn:microsoft.com/office/officeart/2005/8/layout/radial2"/>
    <dgm:cxn modelId="{6A678B63-7902-4173-A898-1314128890E1}" type="presParOf" srcId="{049A2A2C-8F6F-4C9E-933A-EFFCA6141910}" destId="{9F8A3746-3155-4627-9E1E-01FE4857A421}" srcOrd="1" destOrd="0" presId="urn:microsoft.com/office/officeart/2005/8/layout/radial2"/>
    <dgm:cxn modelId="{39F692B7-FB3B-4AE6-AB6D-6C84045A77C9}" type="presParOf" srcId="{87C409CE-FA29-4CAF-872A-FF7452C506A5}" destId="{E7820CB2-4270-438C-A3E3-57A77964FA3E}" srcOrd="3" destOrd="0" presId="urn:microsoft.com/office/officeart/2005/8/layout/radial2"/>
    <dgm:cxn modelId="{4DBCCFE1-2FFB-448E-9A7B-0E0067592CD5}" type="presParOf" srcId="{87C409CE-FA29-4CAF-872A-FF7452C506A5}" destId="{FA8F3014-D5A8-4212-8DBA-75FBC1B3CEFE}" srcOrd="4" destOrd="0" presId="urn:microsoft.com/office/officeart/2005/8/layout/radial2"/>
    <dgm:cxn modelId="{599BB1CB-CF21-4387-8B14-47585BAD2993}" type="presParOf" srcId="{FA8F3014-D5A8-4212-8DBA-75FBC1B3CEFE}" destId="{76EB8229-B1B5-4440-8795-FFAC4B35D933}" srcOrd="0" destOrd="0" presId="urn:microsoft.com/office/officeart/2005/8/layout/radial2"/>
    <dgm:cxn modelId="{6358F7A4-E2B1-4245-92C8-3CF2E0B7C1D1}" type="presParOf" srcId="{FA8F3014-D5A8-4212-8DBA-75FBC1B3CEFE}" destId="{4C57B70C-919C-4B2A-85AE-14329B5495BE}" srcOrd="1" destOrd="0" presId="urn:microsoft.com/office/officeart/2005/8/layout/radial2"/>
    <dgm:cxn modelId="{11F2AD9E-EEA3-4C7A-9C33-A385251B5B06}" type="presParOf" srcId="{87C409CE-FA29-4CAF-872A-FF7452C506A5}" destId="{4BD1DFBC-CBE0-4438-9BD3-8E447AB10CDC}" srcOrd="5" destOrd="0" presId="urn:microsoft.com/office/officeart/2005/8/layout/radial2"/>
    <dgm:cxn modelId="{F6DF57B9-D4CD-437C-BE54-2B51BEEAD8A2}" type="presParOf" srcId="{87C409CE-FA29-4CAF-872A-FF7452C506A5}" destId="{8F8D60C8-DA8A-4C89-8D2B-236DA794CCF3}" srcOrd="6" destOrd="0" presId="urn:microsoft.com/office/officeart/2005/8/layout/radial2"/>
    <dgm:cxn modelId="{17D704D1-28C9-42A8-B7C5-0C992661834A}" type="presParOf" srcId="{8F8D60C8-DA8A-4C89-8D2B-236DA794CCF3}" destId="{966B1D96-16D2-47B8-BC06-CA9FFC6B60C5}" srcOrd="0" destOrd="0" presId="urn:microsoft.com/office/officeart/2005/8/layout/radial2"/>
    <dgm:cxn modelId="{71CAA58C-150C-42DC-BE51-CA2EAD2519C8}" type="presParOf" srcId="{8F8D60C8-DA8A-4C89-8D2B-236DA794CCF3}" destId="{EA0E8A65-596F-43F0-9E71-37CB9BC71EC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95EC75-667D-46F7-9FCE-7D5772A0516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123917-FEC5-4D11-9020-87D9792D2FB2}">
      <dgm:prSet/>
      <dgm:spPr/>
      <dgm:t>
        <a:bodyPr/>
        <a:lstStyle/>
        <a:p>
          <a:pPr rtl="0"/>
          <a:r>
            <a:rPr lang="en-US" dirty="0" smtClean="0"/>
            <a:t>Bored</a:t>
          </a:r>
          <a:endParaRPr lang="en-US" dirty="0"/>
        </a:p>
      </dgm:t>
    </dgm:pt>
    <dgm:pt modelId="{CD45922C-501F-4885-A92F-2C4F12D71DF9}" type="parTrans" cxnId="{BF1F9768-1CD5-41BC-8B92-2494D3C8DFFE}">
      <dgm:prSet/>
      <dgm:spPr/>
      <dgm:t>
        <a:bodyPr/>
        <a:lstStyle/>
        <a:p>
          <a:endParaRPr lang="en-US"/>
        </a:p>
      </dgm:t>
    </dgm:pt>
    <dgm:pt modelId="{67C4CD49-51E6-4B05-9CD0-77F6BCAAE46E}" type="sibTrans" cxnId="{BF1F9768-1CD5-41BC-8B92-2494D3C8DFFE}">
      <dgm:prSet/>
      <dgm:spPr/>
      <dgm:t>
        <a:bodyPr/>
        <a:lstStyle/>
        <a:p>
          <a:endParaRPr lang="en-US"/>
        </a:p>
      </dgm:t>
    </dgm:pt>
    <dgm:pt modelId="{29E419A9-2A06-4089-B1E3-68F8EC9566D9}">
      <dgm:prSet/>
      <dgm:spPr/>
      <dgm:t>
        <a:bodyPr/>
        <a:lstStyle/>
        <a:p>
          <a:pPr rtl="0"/>
          <a:r>
            <a:rPr lang="en-US" dirty="0" smtClean="0"/>
            <a:t>Emotions</a:t>
          </a:r>
          <a:endParaRPr lang="en-US" dirty="0"/>
        </a:p>
      </dgm:t>
    </dgm:pt>
    <dgm:pt modelId="{82B67471-10E2-440D-B698-57E5932534A7}" type="parTrans" cxnId="{E7E9C442-05CD-4151-9A0C-37B23FB6AB87}">
      <dgm:prSet/>
      <dgm:spPr/>
      <dgm:t>
        <a:bodyPr/>
        <a:lstStyle/>
        <a:p>
          <a:endParaRPr lang="en-US"/>
        </a:p>
      </dgm:t>
    </dgm:pt>
    <dgm:pt modelId="{04B3C99A-241D-43F7-B957-8B2A30D0D6D5}" type="sibTrans" cxnId="{E7E9C442-05CD-4151-9A0C-37B23FB6AB87}">
      <dgm:prSet/>
      <dgm:spPr/>
      <dgm:t>
        <a:bodyPr/>
        <a:lstStyle/>
        <a:p>
          <a:endParaRPr lang="en-US"/>
        </a:p>
      </dgm:t>
    </dgm:pt>
    <dgm:pt modelId="{18886B5A-6241-4CDD-B9C5-85B9050B2140}">
      <dgm:prSet/>
      <dgm:spPr/>
      <dgm:t>
        <a:bodyPr/>
        <a:lstStyle/>
        <a:p>
          <a:pPr rtl="0"/>
          <a:r>
            <a:rPr lang="en-US" dirty="0" smtClean="0"/>
            <a:t>Attitudes</a:t>
          </a:r>
          <a:endParaRPr lang="en-US" dirty="0"/>
        </a:p>
      </dgm:t>
    </dgm:pt>
    <dgm:pt modelId="{8C925E53-0EDC-4BD3-9A12-4BF70D096872}" type="parTrans" cxnId="{B047FEB1-CD19-4B16-8080-E51F65FDC9D3}">
      <dgm:prSet/>
      <dgm:spPr/>
      <dgm:t>
        <a:bodyPr/>
        <a:lstStyle/>
        <a:p>
          <a:endParaRPr lang="en-US"/>
        </a:p>
      </dgm:t>
    </dgm:pt>
    <dgm:pt modelId="{A7A3335B-4DA6-4201-882D-F8FEEDB83F47}" type="sibTrans" cxnId="{B047FEB1-CD19-4B16-8080-E51F65FDC9D3}">
      <dgm:prSet/>
      <dgm:spPr/>
      <dgm:t>
        <a:bodyPr/>
        <a:lstStyle/>
        <a:p>
          <a:endParaRPr lang="en-US"/>
        </a:p>
      </dgm:t>
    </dgm:pt>
    <dgm:pt modelId="{C0CEF849-8286-4578-8131-10CF3B4FADF0}" type="pres">
      <dgm:prSet presAssocID="{9895EC75-667D-46F7-9FCE-7D5772A0516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CC59E74-D67A-4CA6-BD15-07FB7551A366}" type="pres">
      <dgm:prSet presAssocID="{9895EC75-667D-46F7-9FCE-7D5772A0516E}" presName="pyramid" presStyleLbl="node1" presStyleIdx="0" presStyleCnt="1"/>
      <dgm:spPr/>
    </dgm:pt>
    <dgm:pt modelId="{E93A3F4E-DCA2-460A-91BC-8D713FE20E9B}" type="pres">
      <dgm:prSet presAssocID="{9895EC75-667D-46F7-9FCE-7D5772A0516E}" presName="theList" presStyleCnt="0"/>
      <dgm:spPr/>
    </dgm:pt>
    <dgm:pt modelId="{D4725A12-D8EE-4676-B542-09AC56DB0BA3}" type="pres">
      <dgm:prSet presAssocID="{7E123917-FEC5-4D11-9020-87D9792D2FB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9BA8B-C0FE-48CC-8A79-2B96C427D460}" type="pres">
      <dgm:prSet presAssocID="{7E123917-FEC5-4D11-9020-87D9792D2FB2}" presName="aSpace" presStyleCnt="0"/>
      <dgm:spPr/>
    </dgm:pt>
    <dgm:pt modelId="{807C7CF5-73FC-4662-9C60-BFA805F00831}" type="pres">
      <dgm:prSet presAssocID="{29E419A9-2A06-4089-B1E3-68F8EC9566D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7EFCF-60B0-41B5-B4D9-967247B4AE14}" type="pres">
      <dgm:prSet presAssocID="{29E419A9-2A06-4089-B1E3-68F8EC9566D9}" presName="aSpace" presStyleCnt="0"/>
      <dgm:spPr/>
    </dgm:pt>
    <dgm:pt modelId="{5C66CD3C-AFA3-4449-9207-A58C29F87BC6}" type="pres">
      <dgm:prSet presAssocID="{18886B5A-6241-4CDD-B9C5-85B9050B214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2CEF8-AF97-4629-8B74-32DCEA9C5007}" type="pres">
      <dgm:prSet presAssocID="{18886B5A-6241-4CDD-B9C5-85B9050B2140}" presName="aSpace" presStyleCnt="0"/>
      <dgm:spPr/>
    </dgm:pt>
  </dgm:ptLst>
  <dgm:cxnLst>
    <dgm:cxn modelId="{BF1F9768-1CD5-41BC-8B92-2494D3C8DFFE}" srcId="{9895EC75-667D-46F7-9FCE-7D5772A0516E}" destId="{7E123917-FEC5-4D11-9020-87D9792D2FB2}" srcOrd="0" destOrd="0" parTransId="{CD45922C-501F-4885-A92F-2C4F12D71DF9}" sibTransId="{67C4CD49-51E6-4B05-9CD0-77F6BCAAE46E}"/>
    <dgm:cxn modelId="{57060F3B-5E6B-4338-86AE-872B1ACD7A43}" type="presOf" srcId="{9895EC75-667D-46F7-9FCE-7D5772A0516E}" destId="{C0CEF849-8286-4578-8131-10CF3B4FADF0}" srcOrd="0" destOrd="0" presId="urn:microsoft.com/office/officeart/2005/8/layout/pyramid2"/>
    <dgm:cxn modelId="{E7E9C442-05CD-4151-9A0C-37B23FB6AB87}" srcId="{9895EC75-667D-46F7-9FCE-7D5772A0516E}" destId="{29E419A9-2A06-4089-B1E3-68F8EC9566D9}" srcOrd="1" destOrd="0" parTransId="{82B67471-10E2-440D-B698-57E5932534A7}" sibTransId="{04B3C99A-241D-43F7-B957-8B2A30D0D6D5}"/>
    <dgm:cxn modelId="{FE59C0E6-4E75-4419-AE03-52CC6397019C}" type="presOf" srcId="{7E123917-FEC5-4D11-9020-87D9792D2FB2}" destId="{D4725A12-D8EE-4676-B542-09AC56DB0BA3}" srcOrd="0" destOrd="0" presId="urn:microsoft.com/office/officeart/2005/8/layout/pyramid2"/>
    <dgm:cxn modelId="{7F286663-C300-4F98-9098-EFCE98A95CDC}" type="presOf" srcId="{29E419A9-2A06-4089-B1E3-68F8EC9566D9}" destId="{807C7CF5-73FC-4662-9C60-BFA805F00831}" srcOrd="0" destOrd="0" presId="urn:microsoft.com/office/officeart/2005/8/layout/pyramid2"/>
    <dgm:cxn modelId="{B047FEB1-CD19-4B16-8080-E51F65FDC9D3}" srcId="{9895EC75-667D-46F7-9FCE-7D5772A0516E}" destId="{18886B5A-6241-4CDD-B9C5-85B9050B2140}" srcOrd="2" destOrd="0" parTransId="{8C925E53-0EDC-4BD3-9A12-4BF70D096872}" sibTransId="{A7A3335B-4DA6-4201-882D-F8FEEDB83F47}"/>
    <dgm:cxn modelId="{19D03C32-16FD-4590-A770-ADC364256DED}" type="presOf" srcId="{18886B5A-6241-4CDD-B9C5-85B9050B2140}" destId="{5C66CD3C-AFA3-4449-9207-A58C29F87BC6}" srcOrd="0" destOrd="0" presId="urn:microsoft.com/office/officeart/2005/8/layout/pyramid2"/>
    <dgm:cxn modelId="{D1AD9831-149A-46FC-8D92-3F97837BEC57}" type="presParOf" srcId="{C0CEF849-8286-4578-8131-10CF3B4FADF0}" destId="{5CC59E74-D67A-4CA6-BD15-07FB7551A366}" srcOrd="0" destOrd="0" presId="urn:microsoft.com/office/officeart/2005/8/layout/pyramid2"/>
    <dgm:cxn modelId="{96EBDE3D-BF93-4A8C-8556-EBE51581E581}" type="presParOf" srcId="{C0CEF849-8286-4578-8131-10CF3B4FADF0}" destId="{E93A3F4E-DCA2-460A-91BC-8D713FE20E9B}" srcOrd="1" destOrd="0" presId="urn:microsoft.com/office/officeart/2005/8/layout/pyramid2"/>
    <dgm:cxn modelId="{D5077C0B-E6D3-4552-80D9-AD77B9CB4BB1}" type="presParOf" srcId="{E93A3F4E-DCA2-460A-91BC-8D713FE20E9B}" destId="{D4725A12-D8EE-4676-B542-09AC56DB0BA3}" srcOrd="0" destOrd="0" presId="urn:microsoft.com/office/officeart/2005/8/layout/pyramid2"/>
    <dgm:cxn modelId="{5D2D15B2-FEE0-4FB6-9804-03C8ACA0DBC7}" type="presParOf" srcId="{E93A3F4E-DCA2-460A-91BC-8D713FE20E9B}" destId="{6059BA8B-C0FE-48CC-8A79-2B96C427D460}" srcOrd="1" destOrd="0" presId="urn:microsoft.com/office/officeart/2005/8/layout/pyramid2"/>
    <dgm:cxn modelId="{DE80FB57-6B6E-435E-B9DF-17021056C78C}" type="presParOf" srcId="{E93A3F4E-DCA2-460A-91BC-8D713FE20E9B}" destId="{807C7CF5-73FC-4662-9C60-BFA805F00831}" srcOrd="2" destOrd="0" presId="urn:microsoft.com/office/officeart/2005/8/layout/pyramid2"/>
    <dgm:cxn modelId="{513C738B-7784-42E5-9438-DEB7CC77B897}" type="presParOf" srcId="{E93A3F4E-DCA2-460A-91BC-8D713FE20E9B}" destId="{F9B7EFCF-60B0-41B5-B4D9-967247B4AE14}" srcOrd="3" destOrd="0" presId="urn:microsoft.com/office/officeart/2005/8/layout/pyramid2"/>
    <dgm:cxn modelId="{AA87DD49-BAE2-48E7-BE74-F8D350C2EA00}" type="presParOf" srcId="{E93A3F4E-DCA2-460A-91BC-8D713FE20E9B}" destId="{5C66CD3C-AFA3-4449-9207-A58C29F87BC6}" srcOrd="4" destOrd="0" presId="urn:microsoft.com/office/officeart/2005/8/layout/pyramid2"/>
    <dgm:cxn modelId="{964046CF-D043-4D1B-8ED5-6CC2A5591810}" type="presParOf" srcId="{E93A3F4E-DCA2-460A-91BC-8D713FE20E9B}" destId="{F482CEF8-AF97-4629-8B74-32DCEA9C500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0E3EC6-767E-4447-B8DE-DB6B1E54F4A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1BBED7A-BD94-4D73-BACD-BA046093E96A}">
      <dgm:prSet/>
      <dgm:spPr/>
      <dgm:t>
        <a:bodyPr/>
        <a:lstStyle/>
        <a:p>
          <a:pPr rtl="0"/>
          <a:r>
            <a:rPr lang="en-US" dirty="0" smtClean="0"/>
            <a:t>Climate and Terrain</a:t>
          </a:r>
          <a:endParaRPr lang="en-US" dirty="0"/>
        </a:p>
      </dgm:t>
    </dgm:pt>
    <dgm:pt modelId="{5A303C2B-886C-4A85-836B-0391C326DE16}" type="parTrans" cxnId="{85D260A9-2689-472B-97BE-182D991FA75A}">
      <dgm:prSet/>
      <dgm:spPr/>
      <dgm:t>
        <a:bodyPr/>
        <a:lstStyle/>
        <a:p>
          <a:endParaRPr lang="en-US"/>
        </a:p>
      </dgm:t>
    </dgm:pt>
    <dgm:pt modelId="{81F54476-1D8C-41BA-A3C3-D549E36C801A}" type="sibTrans" cxnId="{85D260A9-2689-472B-97BE-182D991FA75A}">
      <dgm:prSet/>
      <dgm:spPr/>
      <dgm:t>
        <a:bodyPr/>
        <a:lstStyle/>
        <a:p>
          <a:endParaRPr lang="en-US"/>
        </a:p>
      </dgm:t>
    </dgm:pt>
    <dgm:pt modelId="{E546F815-83B8-4431-9EB1-899649B8E6FC}">
      <dgm:prSet/>
      <dgm:spPr/>
      <dgm:t>
        <a:bodyPr/>
        <a:lstStyle/>
        <a:p>
          <a:pPr rtl="0"/>
          <a:r>
            <a:rPr lang="en-US" dirty="0" smtClean="0"/>
            <a:t>Government policy</a:t>
          </a:r>
          <a:endParaRPr lang="en-US" dirty="0"/>
        </a:p>
      </dgm:t>
    </dgm:pt>
    <dgm:pt modelId="{0BE8B3F5-65CF-4C9D-916F-3A033AF8BB8A}" type="parTrans" cxnId="{F07B9C1F-ADBE-4635-8E49-97460B8796FE}">
      <dgm:prSet/>
      <dgm:spPr/>
      <dgm:t>
        <a:bodyPr/>
        <a:lstStyle/>
        <a:p>
          <a:endParaRPr lang="en-US"/>
        </a:p>
      </dgm:t>
    </dgm:pt>
    <dgm:pt modelId="{E8AE4D2F-957C-4781-93A0-B62C0A96EE03}" type="sibTrans" cxnId="{F07B9C1F-ADBE-4635-8E49-97460B8796FE}">
      <dgm:prSet/>
      <dgm:spPr/>
      <dgm:t>
        <a:bodyPr/>
        <a:lstStyle/>
        <a:p>
          <a:endParaRPr lang="en-US"/>
        </a:p>
      </dgm:t>
    </dgm:pt>
    <dgm:pt modelId="{EC6CDBAE-743B-4D99-A248-2D3D1F4FF27C}">
      <dgm:prSet/>
      <dgm:spPr/>
      <dgm:t>
        <a:bodyPr/>
        <a:lstStyle/>
        <a:p>
          <a:pPr rtl="0"/>
          <a:r>
            <a:rPr lang="en-US" dirty="0" smtClean="0"/>
            <a:t>Transportation</a:t>
          </a:r>
          <a:endParaRPr lang="en-US" dirty="0"/>
        </a:p>
      </dgm:t>
    </dgm:pt>
    <dgm:pt modelId="{47A9D9F1-3D6E-4C37-966A-FD8EE67B677E}" type="parTrans" cxnId="{5B3F4060-44A9-4FE0-BD63-CDA1C7FF70D2}">
      <dgm:prSet/>
      <dgm:spPr/>
      <dgm:t>
        <a:bodyPr/>
        <a:lstStyle/>
        <a:p>
          <a:endParaRPr lang="en-US"/>
        </a:p>
      </dgm:t>
    </dgm:pt>
    <dgm:pt modelId="{9CD31ACA-9AFE-4865-87E0-7231FC63F4C6}" type="sibTrans" cxnId="{5B3F4060-44A9-4FE0-BD63-CDA1C7FF70D2}">
      <dgm:prSet/>
      <dgm:spPr/>
      <dgm:t>
        <a:bodyPr/>
        <a:lstStyle/>
        <a:p>
          <a:endParaRPr lang="en-US"/>
        </a:p>
      </dgm:t>
    </dgm:pt>
    <dgm:pt modelId="{6D81B41C-BFC6-4528-A070-00155803516E}">
      <dgm:prSet/>
      <dgm:spPr/>
      <dgm:t>
        <a:bodyPr/>
        <a:lstStyle/>
        <a:p>
          <a:pPr rtl="0"/>
          <a:r>
            <a:rPr lang="en-US" dirty="0" smtClean="0"/>
            <a:t>Technology</a:t>
          </a:r>
          <a:endParaRPr lang="en-US" dirty="0"/>
        </a:p>
      </dgm:t>
    </dgm:pt>
    <dgm:pt modelId="{DBD7E2DB-4F66-44E2-83B0-D177750539EB}" type="parTrans" cxnId="{FD44A191-2446-4C99-8FAE-C8A78E30B273}">
      <dgm:prSet/>
      <dgm:spPr/>
      <dgm:t>
        <a:bodyPr/>
        <a:lstStyle/>
        <a:p>
          <a:endParaRPr lang="en-US"/>
        </a:p>
      </dgm:t>
    </dgm:pt>
    <dgm:pt modelId="{423C6796-D5D9-4BF6-9B4E-6A04135D0094}" type="sibTrans" cxnId="{FD44A191-2446-4C99-8FAE-C8A78E30B273}">
      <dgm:prSet/>
      <dgm:spPr/>
      <dgm:t>
        <a:bodyPr/>
        <a:lstStyle/>
        <a:p>
          <a:endParaRPr lang="en-US"/>
        </a:p>
      </dgm:t>
    </dgm:pt>
    <dgm:pt modelId="{E86A512F-AF5F-407E-B9AE-29FCC5DB98B8}" type="pres">
      <dgm:prSet presAssocID="{FB0E3EC6-767E-4447-B8DE-DB6B1E54F4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30F7FD-F97D-4ACD-94F9-3E8ECA7E5910}" type="pres">
      <dgm:prSet presAssocID="{21BBED7A-BD94-4D73-BACD-BA046093E96A}" presName="linNode" presStyleCnt="0"/>
      <dgm:spPr/>
    </dgm:pt>
    <dgm:pt modelId="{D928D57D-806B-478C-B0F2-C639106FBE27}" type="pres">
      <dgm:prSet presAssocID="{21BBED7A-BD94-4D73-BACD-BA046093E96A}" presName="parentText" presStyleLbl="node1" presStyleIdx="0" presStyleCnt="4" custLinFactNeighborX="-79613" custLinFactNeighborY="-4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6B5F1-7A86-4D74-B136-1B419E35BA37}" type="pres">
      <dgm:prSet presAssocID="{81F54476-1D8C-41BA-A3C3-D549E36C801A}" presName="sp" presStyleCnt="0"/>
      <dgm:spPr/>
    </dgm:pt>
    <dgm:pt modelId="{1F247E1B-AD62-49AC-A104-DAD4633D014A}" type="pres">
      <dgm:prSet presAssocID="{E546F815-83B8-4431-9EB1-899649B8E6FC}" presName="linNode" presStyleCnt="0"/>
      <dgm:spPr/>
    </dgm:pt>
    <dgm:pt modelId="{D2FE2EA0-2CE1-4030-9234-3D06F4485817}" type="pres">
      <dgm:prSet presAssocID="{E546F815-83B8-4431-9EB1-899649B8E6FC}" presName="parentText" presStyleLbl="node1" presStyleIdx="1" presStyleCnt="4" custLinFactNeighborX="-79613" custLinFactNeighborY="-16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00430-CD8D-412A-A3AE-75CBBCBFC564}" type="pres">
      <dgm:prSet presAssocID="{E8AE4D2F-957C-4781-93A0-B62C0A96EE03}" presName="sp" presStyleCnt="0"/>
      <dgm:spPr/>
    </dgm:pt>
    <dgm:pt modelId="{F3EDD3CD-EAA2-491A-9E4A-86E5B7C4C641}" type="pres">
      <dgm:prSet presAssocID="{EC6CDBAE-743B-4D99-A248-2D3D1F4FF27C}" presName="linNode" presStyleCnt="0"/>
      <dgm:spPr/>
    </dgm:pt>
    <dgm:pt modelId="{554C9C99-C022-4934-B528-6EBCAFFEAD52}" type="pres">
      <dgm:prSet presAssocID="{EC6CDBAE-743B-4D99-A248-2D3D1F4FF27C}" presName="parentText" presStyleLbl="node1" presStyleIdx="2" presStyleCnt="4" custLinFactNeighborX="-79613" custLinFactNeighborY="-27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7CBE3-BBEC-4F24-B20B-2DA3E9B83555}" type="pres">
      <dgm:prSet presAssocID="{9CD31ACA-9AFE-4865-87E0-7231FC63F4C6}" presName="sp" presStyleCnt="0"/>
      <dgm:spPr/>
    </dgm:pt>
    <dgm:pt modelId="{264E0602-DB0C-4774-8493-C53BA99D11D0}" type="pres">
      <dgm:prSet presAssocID="{6D81B41C-BFC6-4528-A070-00155803516E}" presName="linNode" presStyleCnt="0"/>
      <dgm:spPr/>
    </dgm:pt>
    <dgm:pt modelId="{224CC0D5-9558-4E58-90A6-67D2EF802B1D}" type="pres">
      <dgm:prSet presAssocID="{6D81B41C-BFC6-4528-A070-00155803516E}" presName="parentText" presStyleLbl="node1" presStyleIdx="3" presStyleCnt="4" custLinFactNeighborX="-79613" custLinFactNeighborY="-39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524F7C-AE11-4689-AB89-0ED2AA8E475B}" type="presOf" srcId="{E546F815-83B8-4431-9EB1-899649B8E6FC}" destId="{D2FE2EA0-2CE1-4030-9234-3D06F4485817}" srcOrd="0" destOrd="0" presId="urn:microsoft.com/office/officeart/2005/8/layout/vList5"/>
    <dgm:cxn modelId="{EC74F066-F94E-4686-8187-85037DC5EBE9}" type="presOf" srcId="{FB0E3EC6-767E-4447-B8DE-DB6B1E54F4A8}" destId="{E86A512F-AF5F-407E-B9AE-29FCC5DB98B8}" srcOrd="0" destOrd="0" presId="urn:microsoft.com/office/officeart/2005/8/layout/vList5"/>
    <dgm:cxn modelId="{FD44A191-2446-4C99-8FAE-C8A78E30B273}" srcId="{FB0E3EC6-767E-4447-B8DE-DB6B1E54F4A8}" destId="{6D81B41C-BFC6-4528-A070-00155803516E}" srcOrd="3" destOrd="0" parTransId="{DBD7E2DB-4F66-44E2-83B0-D177750539EB}" sibTransId="{423C6796-D5D9-4BF6-9B4E-6A04135D0094}"/>
    <dgm:cxn modelId="{5B3F4060-44A9-4FE0-BD63-CDA1C7FF70D2}" srcId="{FB0E3EC6-767E-4447-B8DE-DB6B1E54F4A8}" destId="{EC6CDBAE-743B-4D99-A248-2D3D1F4FF27C}" srcOrd="2" destOrd="0" parTransId="{47A9D9F1-3D6E-4C37-966A-FD8EE67B677E}" sibTransId="{9CD31ACA-9AFE-4865-87E0-7231FC63F4C6}"/>
    <dgm:cxn modelId="{85D260A9-2689-472B-97BE-182D991FA75A}" srcId="{FB0E3EC6-767E-4447-B8DE-DB6B1E54F4A8}" destId="{21BBED7A-BD94-4D73-BACD-BA046093E96A}" srcOrd="0" destOrd="0" parTransId="{5A303C2B-886C-4A85-836B-0391C326DE16}" sibTransId="{81F54476-1D8C-41BA-A3C3-D549E36C801A}"/>
    <dgm:cxn modelId="{F07B9C1F-ADBE-4635-8E49-97460B8796FE}" srcId="{FB0E3EC6-767E-4447-B8DE-DB6B1E54F4A8}" destId="{E546F815-83B8-4431-9EB1-899649B8E6FC}" srcOrd="1" destOrd="0" parTransId="{0BE8B3F5-65CF-4C9D-916F-3A033AF8BB8A}" sibTransId="{E8AE4D2F-957C-4781-93A0-B62C0A96EE03}"/>
    <dgm:cxn modelId="{592CC32C-113D-4511-9CDB-5BE33664E400}" type="presOf" srcId="{6D81B41C-BFC6-4528-A070-00155803516E}" destId="{224CC0D5-9558-4E58-90A6-67D2EF802B1D}" srcOrd="0" destOrd="0" presId="urn:microsoft.com/office/officeart/2005/8/layout/vList5"/>
    <dgm:cxn modelId="{E25C1EF1-A1C5-4EC3-BDFC-2D8A526AB522}" type="presOf" srcId="{EC6CDBAE-743B-4D99-A248-2D3D1F4FF27C}" destId="{554C9C99-C022-4934-B528-6EBCAFFEAD52}" srcOrd="0" destOrd="0" presId="urn:microsoft.com/office/officeart/2005/8/layout/vList5"/>
    <dgm:cxn modelId="{84ED90DB-C9BC-410E-9843-5964B5322EF9}" type="presOf" srcId="{21BBED7A-BD94-4D73-BACD-BA046093E96A}" destId="{D928D57D-806B-478C-B0F2-C639106FBE27}" srcOrd="0" destOrd="0" presId="urn:microsoft.com/office/officeart/2005/8/layout/vList5"/>
    <dgm:cxn modelId="{431967EB-756E-4781-982C-BA15273806D3}" type="presParOf" srcId="{E86A512F-AF5F-407E-B9AE-29FCC5DB98B8}" destId="{1B30F7FD-F97D-4ACD-94F9-3E8ECA7E5910}" srcOrd="0" destOrd="0" presId="urn:microsoft.com/office/officeart/2005/8/layout/vList5"/>
    <dgm:cxn modelId="{D850D965-0FC5-4E54-9CC9-DB9353AC7150}" type="presParOf" srcId="{1B30F7FD-F97D-4ACD-94F9-3E8ECA7E5910}" destId="{D928D57D-806B-478C-B0F2-C639106FBE27}" srcOrd="0" destOrd="0" presId="urn:microsoft.com/office/officeart/2005/8/layout/vList5"/>
    <dgm:cxn modelId="{F1FF757C-0EA4-4284-8FEB-26725580D41E}" type="presParOf" srcId="{E86A512F-AF5F-407E-B9AE-29FCC5DB98B8}" destId="{4C66B5F1-7A86-4D74-B136-1B419E35BA37}" srcOrd="1" destOrd="0" presId="urn:microsoft.com/office/officeart/2005/8/layout/vList5"/>
    <dgm:cxn modelId="{0F2EDB55-FBC7-408B-B2CB-B722BB561B7B}" type="presParOf" srcId="{E86A512F-AF5F-407E-B9AE-29FCC5DB98B8}" destId="{1F247E1B-AD62-49AC-A104-DAD4633D014A}" srcOrd="2" destOrd="0" presId="urn:microsoft.com/office/officeart/2005/8/layout/vList5"/>
    <dgm:cxn modelId="{9BCED808-9168-4135-A739-1BA928CF0A2D}" type="presParOf" srcId="{1F247E1B-AD62-49AC-A104-DAD4633D014A}" destId="{D2FE2EA0-2CE1-4030-9234-3D06F4485817}" srcOrd="0" destOrd="0" presId="urn:microsoft.com/office/officeart/2005/8/layout/vList5"/>
    <dgm:cxn modelId="{04519BC0-F4EC-4E7B-849B-15678F7A5329}" type="presParOf" srcId="{E86A512F-AF5F-407E-B9AE-29FCC5DB98B8}" destId="{6DB00430-CD8D-412A-A3AE-75CBBCBFC564}" srcOrd="3" destOrd="0" presId="urn:microsoft.com/office/officeart/2005/8/layout/vList5"/>
    <dgm:cxn modelId="{1772B894-5A79-43F5-8FE6-147D43F258E6}" type="presParOf" srcId="{E86A512F-AF5F-407E-B9AE-29FCC5DB98B8}" destId="{F3EDD3CD-EAA2-491A-9E4A-86E5B7C4C641}" srcOrd="4" destOrd="0" presId="urn:microsoft.com/office/officeart/2005/8/layout/vList5"/>
    <dgm:cxn modelId="{96B9BD70-A2B1-41AD-9995-1C77FC5A6D43}" type="presParOf" srcId="{F3EDD3CD-EAA2-491A-9E4A-86E5B7C4C641}" destId="{554C9C99-C022-4934-B528-6EBCAFFEAD52}" srcOrd="0" destOrd="0" presId="urn:microsoft.com/office/officeart/2005/8/layout/vList5"/>
    <dgm:cxn modelId="{E3CA9E69-601B-4CFE-A8D7-17748B79C530}" type="presParOf" srcId="{E86A512F-AF5F-407E-B9AE-29FCC5DB98B8}" destId="{21F7CBE3-BBEC-4F24-B20B-2DA3E9B83555}" srcOrd="5" destOrd="0" presId="urn:microsoft.com/office/officeart/2005/8/layout/vList5"/>
    <dgm:cxn modelId="{CBA9CB80-442B-40AF-BDB2-B3570D800A9A}" type="presParOf" srcId="{E86A512F-AF5F-407E-B9AE-29FCC5DB98B8}" destId="{264E0602-DB0C-4774-8493-C53BA99D11D0}" srcOrd="6" destOrd="0" presId="urn:microsoft.com/office/officeart/2005/8/layout/vList5"/>
    <dgm:cxn modelId="{6103D0AF-1C26-47D1-90A7-A1414F52308C}" type="presParOf" srcId="{264E0602-DB0C-4774-8493-C53BA99D11D0}" destId="{224CC0D5-9558-4E58-90A6-67D2EF802B1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7E36A4-86A1-4273-8812-1AF046E7D97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E1A6DF-0C79-4035-A9EE-CA685901941A}">
      <dgm:prSet/>
      <dgm:spPr/>
      <dgm:t>
        <a:bodyPr/>
        <a:lstStyle/>
        <a:p>
          <a:pPr rtl="0"/>
          <a:r>
            <a:rPr lang="en-US" dirty="0" smtClean="0"/>
            <a:t>Ethnic background</a:t>
          </a:r>
          <a:endParaRPr lang="en-US" dirty="0"/>
        </a:p>
      </dgm:t>
    </dgm:pt>
    <dgm:pt modelId="{DFD585C7-B69C-4B62-9F44-7DF905498E58}" type="parTrans" cxnId="{8FBF3D5E-9B42-454A-B5E7-22AE6F57A9B9}">
      <dgm:prSet/>
      <dgm:spPr/>
      <dgm:t>
        <a:bodyPr/>
        <a:lstStyle/>
        <a:p>
          <a:endParaRPr lang="en-US"/>
        </a:p>
      </dgm:t>
    </dgm:pt>
    <dgm:pt modelId="{4D42CBF7-5E17-4F8B-8F56-55731DDEF112}" type="sibTrans" cxnId="{8FBF3D5E-9B42-454A-B5E7-22AE6F57A9B9}">
      <dgm:prSet/>
      <dgm:spPr/>
      <dgm:t>
        <a:bodyPr/>
        <a:lstStyle/>
        <a:p>
          <a:endParaRPr lang="en-US"/>
        </a:p>
      </dgm:t>
    </dgm:pt>
    <dgm:pt modelId="{D011B285-CD50-46B3-A29D-3524F992F3F5}">
      <dgm:prSet/>
      <dgm:spPr/>
      <dgm:t>
        <a:bodyPr/>
        <a:lstStyle/>
        <a:p>
          <a:pPr rtl="0"/>
          <a:r>
            <a:rPr lang="en-US" dirty="0" smtClean="0"/>
            <a:t>Holiday Customs</a:t>
          </a:r>
          <a:endParaRPr lang="en-US" dirty="0"/>
        </a:p>
      </dgm:t>
    </dgm:pt>
    <dgm:pt modelId="{1B4E405F-7CC6-4894-9074-AD0516AE228B}" type="parTrans" cxnId="{6EF91843-8FD6-4ADA-8BBD-7F5F375EF3BF}">
      <dgm:prSet/>
      <dgm:spPr/>
      <dgm:t>
        <a:bodyPr/>
        <a:lstStyle/>
        <a:p>
          <a:endParaRPr lang="en-US"/>
        </a:p>
      </dgm:t>
    </dgm:pt>
    <dgm:pt modelId="{51B9B195-9CBE-4248-9C11-443BA47A3A75}" type="sibTrans" cxnId="{6EF91843-8FD6-4ADA-8BBD-7F5F375EF3BF}">
      <dgm:prSet/>
      <dgm:spPr/>
      <dgm:t>
        <a:bodyPr/>
        <a:lstStyle/>
        <a:p>
          <a:endParaRPr lang="en-US"/>
        </a:p>
      </dgm:t>
    </dgm:pt>
    <dgm:pt modelId="{F3CBF0C7-8187-47A0-BACA-9508D2F17443}">
      <dgm:prSet/>
      <dgm:spPr/>
      <dgm:t>
        <a:bodyPr/>
        <a:lstStyle/>
        <a:p>
          <a:pPr rtl="0"/>
          <a:r>
            <a:rPr lang="en-US" dirty="0" smtClean="0"/>
            <a:t>Religion</a:t>
          </a:r>
          <a:endParaRPr lang="en-US" dirty="0"/>
        </a:p>
      </dgm:t>
    </dgm:pt>
    <dgm:pt modelId="{565A8A42-5F8E-41D5-AC13-0BC3BBFA1334}" type="parTrans" cxnId="{7160A17D-E016-4934-A754-B8644FE59310}">
      <dgm:prSet/>
      <dgm:spPr/>
      <dgm:t>
        <a:bodyPr/>
        <a:lstStyle/>
        <a:p>
          <a:endParaRPr lang="en-US"/>
        </a:p>
      </dgm:t>
    </dgm:pt>
    <dgm:pt modelId="{D83E9E61-0A01-4735-A828-862BA3592E1C}" type="sibTrans" cxnId="{7160A17D-E016-4934-A754-B8644FE59310}">
      <dgm:prSet/>
      <dgm:spPr/>
      <dgm:t>
        <a:bodyPr/>
        <a:lstStyle/>
        <a:p>
          <a:endParaRPr lang="en-US"/>
        </a:p>
      </dgm:t>
    </dgm:pt>
    <dgm:pt modelId="{DED43D06-BFE7-4635-915E-14CE8CC22673}" type="pres">
      <dgm:prSet presAssocID="{377E36A4-86A1-4273-8812-1AF046E7D9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E9275F-BD86-42E6-8B9D-724FDD44CE97}" type="pres">
      <dgm:prSet presAssocID="{65E1A6DF-0C79-4035-A9EE-CA68590194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97F79-DD8A-4B10-86B4-34C5076B45A2}" type="pres">
      <dgm:prSet presAssocID="{4D42CBF7-5E17-4F8B-8F56-55731DDEF112}" presName="sibTrans" presStyleCnt="0"/>
      <dgm:spPr/>
    </dgm:pt>
    <dgm:pt modelId="{8F8A792E-F3E6-44CA-8D4A-0F4CC31BED67}" type="pres">
      <dgm:prSet presAssocID="{D011B285-CD50-46B3-A29D-3524F992F3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0FF00-0378-4D4F-994E-8DBB599BA5E2}" type="pres">
      <dgm:prSet presAssocID="{51B9B195-9CBE-4248-9C11-443BA47A3A75}" presName="sibTrans" presStyleCnt="0"/>
      <dgm:spPr/>
    </dgm:pt>
    <dgm:pt modelId="{05478B54-2CA2-4074-ADDD-367A2A848B7D}" type="pres">
      <dgm:prSet presAssocID="{F3CBF0C7-8187-47A0-BACA-9508D2F1744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F3D5E-9B42-454A-B5E7-22AE6F57A9B9}" srcId="{377E36A4-86A1-4273-8812-1AF046E7D97C}" destId="{65E1A6DF-0C79-4035-A9EE-CA685901941A}" srcOrd="0" destOrd="0" parTransId="{DFD585C7-B69C-4B62-9F44-7DF905498E58}" sibTransId="{4D42CBF7-5E17-4F8B-8F56-55731DDEF112}"/>
    <dgm:cxn modelId="{199DD8C3-7575-46AA-A80E-1FF27DA7872B}" type="presOf" srcId="{F3CBF0C7-8187-47A0-BACA-9508D2F17443}" destId="{05478B54-2CA2-4074-ADDD-367A2A848B7D}" srcOrd="0" destOrd="0" presId="urn:microsoft.com/office/officeart/2005/8/layout/hList6"/>
    <dgm:cxn modelId="{7160A17D-E016-4934-A754-B8644FE59310}" srcId="{377E36A4-86A1-4273-8812-1AF046E7D97C}" destId="{F3CBF0C7-8187-47A0-BACA-9508D2F17443}" srcOrd="2" destOrd="0" parTransId="{565A8A42-5F8E-41D5-AC13-0BC3BBFA1334}" sibTransId="{D83E9E61-0A01-4735-A828-862BA3592E1C}"/>
    <dgm:cxn modelId="{52F278E6-98EC-40CF-8985-2A8C50EA5F41}" type="presOf" srcId="{D011B285-CD50-46B3-A29D-3524F992F3F5}" destId="{8F8A792E-F3E6-44CA-8D4A-0F4CC31BED67}" srcOrd="0" destOrd="0" presId="urn:microsoft.com/office/officeart/2005/8/layout/hList6"/>
    <dgm:cxn modelId="{9EF484EB-8F3B-486A-95B9-082011B6BC02}" type="presOf" srcId="{65E1A6DF-0C79-4035-A9EE-CA685901941A}" destId="{52E9275F-BD86-42E6-8B9D-724FDD44CE97}" srcOrd="0" destOrd="0" presId="urn:microsoft.com/office/officeart/2005/8/layout/hList6"/>
    <dgm:cxn modelId="{6EF91843-8FD6-4ADA-8BBD-7F5F375EF3BF}" srcId="{377E36A4-86A1-4273-8812-1AF046E7D97C}" destId="{D011B285-CD50-46B3-A29D-3524F992F3F5}" srcOrd="1" destOrd="0" parTransId="{1B4E405F-7CC6-4894-9074-AD0516AE228B}" sibTransId="{51B9B195-9CBE-4248-9C11-443BA47A3A75}"/>
    <dgm:cxn modelId="{E2970982-6B9B-44D9-AA7F-B1EE8C0168A7}" type="presOf" srcId="{377E36A4-86A1-4273-8812-1AF046E7D97C}" destId="{DED43D06-BFE7-4635-915E-14CE8CC22673}" srcOrd="0" destOrd="0" presId="urn:microsoft.com/office/officeart/2005/8/layout/hList6"/>
    <dgm:cxn modelId="{7BB060D9-575A-4111-BED3-CA9B7DC0DF0D}" type="presParOf" srcId="{DED43D06-BFE7-4635-915E-14CE8CC22673}" destId="{52E9275F-BD86-42E6-8B9D-724FDD44CE97}" srcOrd="0" destOrd="0" presId="urn:microsoft.com/office/officeart/2005/8/layout/hList6"/>
    <dgm:cxn modelId="{888BFD07-6CEA-40F3-B8F4-D387CEBBD2B8}" type="presParOf" srcId="{DED43D06-BFE7-4635-915E-14CE8CC22673}" destId="{80F97F79-DD8A-4B10-86B4-34C5076B45A2}" srcOrd="1" destOrd="0" presId="urn:microsoft.com/office/officeart/2005/8/layout/hList6"/>
    <dgm:cxn modelId="{E13D6DE8-8DE8-444C-A940-43EAC842603B}" type="presParOf" srcId="{DED43D06-BFE7-4635-915E-14CE8CC22673}" destId="{8F8A792E-F3E6-44CA-8D4A-0F4CC31BED67}" srcOrd="2" destOrd="0" presId="urn:microsoft.com/office/officeart/2005/8/layout/hList6"/>
    <dgm:cxn modelId="{D3E6E509-118F-45D0-82C1-9534C5F5966F}" type="presParOf" srcId="{DED43D06-BFE7-4635-915E-14CE8CC22673}" destId="{62F0FF00-0378-4D4F-994E-8DBB599BA5E2}" srcOrd="3" destOrd="0" presId="urn:microsoft.com/office/officeart/2005/8/layout/hList6"/>
    <dgm:cxn modelId="{A36BA313-FDFA-464E-BEB6-6ED0D6B2CAF2}" type="presParOf" srcId="{DED43D06-BFE7-4635-915E-14CE8CC22673}" destId="{05478B54-2CA2-4074-ADDD-367A2A848B7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A8E7A-4674-4A79-955C-49B4FCA279D2}">
      <dsp:nvSpPr>
        <dsp:cNvPr id="0" name=""/>
        <dsp:cNvSpPr/>
      </dsp:nvSpPr>
      <dsp:spPr>
        <a:xfrm>
          <a:off x="0" y="15119"/>
          <a:ext cx="8503920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Understand and identify positive and negative influences that affect your appetite, while understanding the difference between hunger and appetite.</a:t>
          </a:r>
          <a:endParaRPr lang="en-US" sz="1900" kern="1200" dirty="0"/>
        </a:p>
      </dsp:txBody>
      <dsp:txXfrm>
        <a:off x="34726" y="49845"/>
        <a:ext cx="8434468" cy="641908"/>
      </dsp:txXfrm>
    </dsp:sp>
    <dsp:sp modelId="{D0736F4B-4992-4B0E-935D-6113B7E678C1}">
      <dsp:nvSpPr>
        <dsp:cNvPr id="0" name=""/>
        <dsp:cNvSpPr/>
      </dsp:nvSpPr>
      <dsp:spPr>
        <a:xfrm>
          <a:off x="0" y="781199"/>
          <a:ext cx="8503920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Understand food labels and what items you need 100% of the daily value and which items to not eat more than the recommended daily value.</a:t>
          </a:r>
          <a:endParaRPr lang="en-US" sz="1900" kern="1200" dirty="0"/>
        </a:p>
      </dsp:txBody>
      <dsp:txXfrm>
        <a:off x="34726" y="815925"/>
        <a:ext cx="8434468" cy="641908"/>
      </dsp:txXfrm>
    </dsp:sp>
    <dsp:sp modelId="{611BCD43-29B4-4933-8D09-31FDDC94B804}">
      <dsp:nvSpPr>
        <dsp:cNvPr id="0" name=""/>
        <dsp:cNvSpPr/>
      </dsp:nvSpPr>
      <dsp:spPr>
        <a:xfrm>
          <a:off x="0" y="1547280"/>
          <a:ext cx="8503920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Define </a:t>
          </a:r>
          <a:r>
            <a:rPr lang="en-US" sz="1900" kern="1200" dirty="0" err="1" smtClean="0"/>
            <a:t>carbs</a:t>
          </a:r>
          <a:r>
            <a:rPr lang="en-US" sz="1900" kern="1200" dirty="0" smtClean="0"/>
            <a:t>, proteins, and fats and their roles in </a:t>
          </a:r>
          <a:r>
            <a:rPr lang="en-US" sz="1900" kern="1200" dirty="0" err="1" smtClean="0"/>
            <a:t>maintaning</a:t>
          </a:r>
          <a:r>
            <a:rPr lang="en-US" sz="1900" kern="1200" dirty="0" smtClean="0"/>
            <a:t> good health.</a:t>
          </a:r>
          <a:endParaRPr lang="en-US" sz="1900" kern="1200" dirty="0"/>
        </a:p>
      </dsp:txBody>
      <dsp:txXfrm>
        <a:off x="34726" y="1582006"/>
        <a:ext cx="8434468" cy="641908"/>
      </dsp:txXfrm>
    </dsp:sp>
    <dsp:sp modelId="{6C7A4737-9DA6-4777-B1C0-020863E40BD7}">
      <dsp:nvSpPr>
        <dsp:cNvPr id="0" name=""/>
        <dsp:cNvSpPr/>
      </dsp:nvSpPr>
      <dsp:spPr>
        <a:xfrm>
          <a:off x="0" y="2313360"/>
          <a:ext cx="8503920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Learn to recognize hidden fats, cholesterol and how to avoid these substances.</a:t>
          </a:r>
          <a:endParaRPr lang="en-US" sz="1900" kern="1200" dirty="0"/>
        </a:p>
      </dsp:txBody>
      <dsp:txXfrm>
        <a:off x="34726" y="2348086"/>
        <a:ext cx="8434468" cy="641908"/>
      </dsp:txXfrm>
    </dsp:sp>
    <dsp:sp modelId="{6FF961E4-6187-4A3F-A791-C66DFC86205B}">
      <dsp:nvSpPr>
        <dsp:cNvPr id="0" name=""/>
        <dsp:cNvSpPr/>
      </dsp:nvSpPr>
      <dsp:spPr>
        <a:xfrm>
          <a:off x="0" y="3079439"/>
          <a:ext cx="8503920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Understand the role of vitamins and minerals in maintaining good health along with the role of water.</a:t>
          </a:r>
          <a:endParaRPr lang="en-US" sz="1900" kern="1200" dirty="0"/>
        </a:p>
      </dsp:txBody>
      <dsp:txXfrm>
        <a:off x="34726" y="3114165"/>
        <a:ext cx="8434468" cy="641908"/>
      </dsp:txXfrm>
    </dsp:sp>
    <dsp:sp modelId="{79C01A2D-998D-4E56-9AF0-0D3C5E3A80D4}">
      <dsp:nvSpPr>
        <dsp:cNvPr id="0" name=""/>
        <dsp:cNvSpPr/>
      </dsp:nvSpPr>
      <dsp:spPr>
        <a:xfrm>
          <a:off x="0" y="3845520"/>
          <a:ext cx="8503920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Recognize the differences between the old and new food guide pyramid and understand the reasons why it was changed.</a:t>
          </a:r>
          <a:endParaRPr lang="en-US" sz="1900" kern="1200" dirty="0"/>
        </a:p>
      </dsp:txBody>
      <dsp:txXfrm>
        <a:off x="34726" y="3880246"/>
        <a:ext cx="8434468" cy="6419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25B6E-3945-488D-B161-8FE005C1AB09}">
      <dsp:nvSpPr>
        <dsp:cNvPr id="0" name=""/>
        <dsp:cNvSpPr/>
      </dsp:nvSpPr>
      <dsp:spPr>
        <a:xfrm>
          <a:off x="4152" y="0"/>
          <a:ext cx="8495615" cy="2359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Senses</a:t>
          </a:r>
          <a:endParaRPr lang="en-US" sz="6500" kern="1200" dirty="0"/>
        </a:p>
      </dsp:txBody>
      <dsp:txXfrm>
        <a:off x="73249" y="69097"/>
        <a:ext cx="8357421" cy="2220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B41BF-6E06-45FE-BEC7-831CB5800A93}">
      <dsp:nvSpPr>
        <dsp:cNvPr id="0" name=""/>
        <dsp:cNvSpPr/>
      </dsp:nvSpPr>
      <dsp:spPr>
        <a:xfrm>
          <a:off x="4152" y="0"/>
          <a:ext cx="8495615" cy="457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 natural drive that protects you from</a:t>
          </a:r>
        </a:p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38061" y="133909"/>
        <a:ext cx="8227797" cy="4304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94DD9-55FC-4DD9-A333-9F7E044F7DD9}">
      <dsp:nvSpPr>
        <dsp:cNvPr id="0" name=""/>
        <dsp:cNvSpPr/>
      </dsp:nvSpPr>
      <dsp:spPr>
        <a:xfrm>
          <a:off x="0" y="14220"/>
          <a:ext cx="8503920" cy="2211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Physical desire, rather than a need, especially for food.</a:t>
          </a:r>
          <a:endParaRPr lang="en-US" sz="4200" kern="1200" dirty="0"/>
        </a:p>
      </dsp:txBody>
      <dsp:txXfrm>
        <a:off x="107947" y="122167"/>
        <a:ext cx="8288026" cy="1995405"/>
      </dsp:txXfrm>
    </dsp:sp>
    <dsp:sp modelId="{2737081E-C936-45BC-8818-2566A3B3135E}">
      <dsp:nvSpPr>
        <dsp:cNvPr id="0" name=""/>
        <dsp:cNvSpPr/>
      </dsp:nvSpPr>
      <dsp:spPr>
        <a:xfrm>
          <a:off x="0" y="2346480"/>
          <a:ext cx="8503920" cy="2211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Write down some examples of when you have eaten because of your appetite.</a:t>
          </a:r>
          <a:endParaRPr lang="en-US" sz="4200" kern="1200" dirty="0"/>
        </a:p>
      </dsp:txBody>
      <dsp:txXfrm>
        <a:off x="107947" y="2454427"/>
        <a:ext cx="8288026" cy="19954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BC370-7996-45A3-A865-CE6E149497DB}">
      <dsp:nvSpPr>
        <dsp:cNvPr id="0" name=""/>
        <dsp:cNvSpPr/>
      </dsp:nvSpPr>
      <dsp:spPr>
        <a:xfrm>
          <a:off x="0" y="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Social</a:t>
          </a:r>
          <a:endParaRPr lang="en-US" sz="3700" kern="1200" dirty="0"/>
        </a:p>
      </dsp:txBody>
      <dsp:txXfrm>
        <a:off x="24104" y="24104"/>
        <a:ext cx="5563693" cy="774752"/>
      </dsp:txXfrm>
    </dsp:sp>
    <dsp:sp modelId="{079612F5-2B8C-4259-A6C7-D113E092F08F}">
      <dsp:nvSpPr>
        <dsp:cNvPr id="0" name=""/>
        <dsp:cNvSpPr/>
      </dsp:nvSpPr>
      <dsp:spPr>
        <a:xfrm>
          <a:off x="488975" y="93726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Psychological</a:t>
          </a:r>
          <a:endParaRPr lang="en-US" sz="3700" kern="1200" dirty="0"/>
        </a:p>
      </dsp:txBody>
      <dsp:txXfrm>
        <a:off x="513079" y="961364"/>
        <a:ext cx="5475910" cy="774752"/>
      </dsp:txXfrm>
    </dsp:sp>
    <dsp:sp modelId="{4817F14F-0C64-4875-A8AA-0124706F4D27}">
      <dsp:nvSpPr>
        <dsp:cNvPr id="0" name=""/>
        <dsp:cNvSpPr/>
      </dsp:nvSpPr>
      <dsp:spPr>
        <a:xfrm>
          <a:off x="977950" y="187452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Availability</a:t>
          </a:r>
          <a:endParaRPr lang="en-US" sz="3700" kern="1200" dirty="0"/>
        </a:p>
      </dsp:txBody>
      <dsp:txXfrm>
        <a:off x="1002054" y="1898624"/>
        <a:ext cx="5475911" cy="774752"/>
      </dsp:txXfrm>
    </dsp:sp>
    <dsp:sp modelId="{26D296AA-8392-4E8A-A5B2-E1A47CA42996}">
      <dsp:nvSpPr>
        <dsp:cNvPr id="0" name=""/>
        <dsp:cNvSpPr/>
      </dsp:nvSpPr>
      <dsp:spPr>
        <a:xfrm>
          <a:off x="1466926" y="281178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Culture</a:t>
          </a:r>
          <a:endParaRPr lang="en-US" sz="3700" kern="1200" dirty="0"/>
        </a:p>
      </dsp:txBody>
      <dsp:txXfrm>
        <a:off x="1491030" y="2835884"/>
        <a:ext cx="5475910" cy="774752"/>
      </dsp:txXfrm>
    </dsp:sp>
    <dsp:sp modelId="{E176C55B-679A-425A-8F8F-E5C19B88C536}">
      <dsp:nvSpPr>
        <dsp:cNvPr id="0" name=""/>
        <dsp:cNvSpPr/>
      </dsp:nvSpPr>
      <dsp:spPr>
        <a:xfrm>
          <a:off x="1955901" y="374904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Physiological</a:t>
          </a:r>
          <a:endParaRPr lang="en-US" sz="3700" kern="1200" dirty="0"/>
        </a:p>
      </dsp:txBody>
      <dsp:txXfrm>
        <a:off x="1980005" y="3773144"/>
        <a:ext cx="5475910" cy="774752"/>
      </dsp:txXfrm>
    </dsp:sp>
    <dsp:sp modelId="{4411664C-9338-4180-8356-3E76B82028EC}">
      <dsp:nvSpPr>
        <dsp:cNvPr id="0" name=""/>
        <dsp:cNvSpPr/>
      </dsp:nvSpPr>
      <dsp:spPr>
        <a:xfrm>
          <a:off x="6013094" y="601217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133452" y="601217"/>
        <a:ext cx="294208" cy="402530"/>
      </dsp:txXfrm>
    </dsp:sp>
    <dsp:sp modelId="{52E4E129-AD4A-4D87-919A-57F3BCC0E93E}">
      <dsp:nvSpPr>
        <dsp:cNvPr id="0" name=""/>
        <dsp:cNvSpPr/>
      </dsp:nvSpPr>
      <dsp:spPr>
        <a:xfrm>
          <a:off x="6502069" y="1538478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622427" y="1538478"/>
        <a:ext cx="294208" cy="402530"/>
      </dsp:txXfrm>
    </dsp:sp>
    <dsp:sp modelId="{C2DEC144-BD5A-4D1D-8F32-6FEB6EC429F4}">
      <dsp:nvSpPr>
        <dsp:cNvPr id="0" name=""/>
        <dsp:cNvSpPr/>
      </dsp:nvSpPr>
      <dsp:spPr>
        <a:xfrm>
          <a:off x="6991045" y="2462022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111403" y="2462022"/>
        <a:ext cx="294208" cy="402530"/>
      </dsp:txXfrm>
    </dsp:sp>
    <dsp:sp modelId="{6A6226F0-67D2-44F2-A8EE-AC916AFF62EC}">
      <dsp:nvSpPr>
        <dsp:cNvPr id="0" name=""/>
        <dsp:cNvSpPr/>
      </dsp:nvSpPr>
      <dsp:spPr>
        <a:xfrm>
          <a:off x="7480020" y="3408426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600378" y="3408426"/>
        <a:ext cx="294208" cy="4025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20CB2-4270-438C-A3E3-57A77964FA3E}">
      <dsp:nvSpPr>
        <dsp:cNvPr id="0" name=""/>
        <dsp:cNvSpPr/>
      </dsp:nvSpPr>
      <dsp:spPr>
        <a:xfrm rot="1027274">
          <a:off x="2359510" y="2797570"/>
          <a:ext cx="2177503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2177503" y="31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257B1-92AC-438D-8A2F-9BC77AE43C5F}">
      <dsp:nvSpPr>
        <dsp:cNvPr id="0" name=""/>
        <dsp:cNvSpPr/>
      </dsp:nvSpPr>
      <dsp:spPr>
        <a:xfrm rot="20539460">
          <a:off x="2352863" y="1516250"/>
          <a:ext cx="2325647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2325647" y="31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82BCF-5FF7-4D02-9D0E-38446FE9FFD2}">
      <dsp:nvSpPr>
        <dsp:cNvPr id="0" name=""/>
        <dsp:cNvSpPr/>
      </dsp:nvSpPr>
      <dsp:spPr>
        <a:xfrm>
          <a:off x="1142877" y="923971"/>
          <a:ext cx="3124443" cy="2657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C1EEB-808A-4854-A620-A4E69166369F}">
      <dsp:nvSpPr>
        <dsp:cNvPr id="0" name=""/>
        <dsp:cNvSpPr/>
      </dsp:nvSpPr>
      <dsp:spPr>
        <a:xfrm>
          <a:off x="4495920" y="2"/>
          <a:ext cx="2536547" cy="1662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Advertising</a:t>
          </a:r>
          <a:endParaRPr lang="en-US" sz="2700" kern="1200" dirty="0"/>
        </a:p>
      </dsp:txBody>
      <dsp:txXfrm>
        <a:off x="4867389" y="243448"/>
        <a:ext cx="1793609" cy="1175458"/>
      </dsp:txXfrm>
    </dsp:sp>
    <dsp:sp modelId="{76EB8229-B1B5-4440-8795-FFAC4B35D933}">
      <dsp:nvSpPr>
        <dsp:cNvPr id="0" name=""/>
        <dsp:cNvSpPr/>
      </dsp:nvSpPr>
      <dsp:spPr>
        <a:xfrm>
          <a:off x="4342398" y="2693113"/>
          <a:ext cx="2725689" cy="1662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Time and Money</a:t>
          </a:r>
          <a:endParaRPr lang="en-US" sz="2700" kern="1200" dirty="0"/>
        </a:p>
      </dsp:txBody>
      <dsp:txXfrm>
        <a:off x="4741566" y="2936559"/>
        <a:ext cx="1927353" cy="11754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1DFBC-CBE0-4438-9BD3-8E447AB10CDC}">
      <dsp:nvSpPr>
        <dsp:cNvPr id="0" name=""/>
        <dsp:cNvSpPr/>
      </dsp:nvSpPr>
      <dsp:spPr>
        <a:xfrm rot="2562894">
          <a:off x="2744845" y="3098428"/>
          <a:ext cx="66716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667166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20CB2-4270-438C-A3E3-57A77964FA3E}">
      <dsp:nvSpPr>
        <dsp:cNvPr id="0" name=""/>
        <dsp:cNvSpPr/>
      </dsp:nvSpPr>
      <dsp:spPr>
        <a:xfrm>
          <a:off x="2833332" y="2185674"/>
          <a:ext cx="742183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742183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257B1-92AC-438D-8A2F-9BC77AE43C5F}">
      <dsp:nvSpPr>
        <dsp:cNvPr id="0" name=""/>
        <dsp:cNvSpPr/>
      </dsp:nvSpPr>
      <dsp:spPr>
        <a:xfrm rot="19037106">
          <a:off x="2744845" y="1272919"/>
          <a:ext cx="66716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667166" y="2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82BCF-5FF7-4D02-9D0E-38446FE9FFD2}">
      <dsp:nvSpPr>
        <dsp:cNvPr id="0" name=""/>
        <dsp:cNvSpPr/>
      </dsp:nvSpPr>
      <dsp:spPr>
        <a:xfrm>
          <a:off x="1035263" y="1147613"/>
          <a:ext cx="2109077" cy="2124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C1EEB-808A-4854-A620-A4E69166369F}">
      <dsp:nvSpPr>
        <dsp:cNvPr id="0" name=""/>
        <dsp:cNvSpPr/>
      </dsp:nvSpPr>
      <dsp:spPr>
        <a:xfrm>
          <a:off x="3154470" y="1125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Family</a:t>
          </a:r>
          <a:endParaRPr lang="en-US" sz="2200" kern="1200" dirty="0"/>
        </a:p>
      </dsp:txBody>
      <dsp:txXfrm>
        <a:off x="3341134" y="187789"/>
        <a:ext cx="901295" cy="901295"/>
      </dsp:txXfrm>
    </dsp:sp>
    <dsp:sp modelId="{76EB8229-B1B5-4440-8795-FFAC4B35D933}">
      <dsp:nvSpPr>
        <dsp:cNvPr id="0" name=""/>
        <dsp:cNvSpPr/>
      </dsp:nvSpPr>
      <dsp:spPr>
        <a:xfrm>
          <a:off x="3575515" y="1572488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Peers</a:t>
          </a:r>
          <a:endParaRPr lang="en-US" sz="2200" kern="1200" dirty="0"/>
        </a:p>
      </dsp:txBody>
      <dsp:txXfrm>
        <a:off x="3762179" y="1759152"/>
        <a:ext cx="901295" cy="901295"/>
      </dsp:txXfrm>
    </dsp:sp>
    <dsp:sp modelId="{966B1D96-16D2-47B8-BC06-CA9FFC6B60C5}">
      <dsp:nvSpPr>
        <dsp:cNvPr id="0" name=""/>
        <dsp:cNvSpPr/>
      </dsp:nvSpPr>
      <dsp:spPr>
        <a:xfrm>
          <a:off x="3154470" y="3143850"/>
          <a:ext cx="1274623" cy="127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Others</a:t>
          </a:r>
          <a:endParaRPr lang="en-US" sz="2200" kern="1200" dirty="0"/>
        </a:p>
      </dsp:txBody>
      <dsp:txXfrm>
        <a:off x="3341134" y="3330514"/>
        <a:ext cx="901295" cy="901295"/>
      </dsp:txXfrm>
    </dsp:sp>
    <dsp:sp modelId="{EA0E8A65-596F-43F0-9E71-37CB9BC71ECF}">
      <dsp:nvSpPr>
        <dsp:cNvPr id="0" name=""/>
        <dsp:cNvSpPr/>
      </dsp:nvSpPr>
      <dsp:spPr>
        <a:xfrm>
          <a:off x="4556556" y="3143850"/>
          <a:ext cx="1911935" cy="1274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Teachers</a:t>
          </a:r>
          <a:endParaRPr lang="en-US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Coaches</a:t>
          </a:r>
          <a:endParaRPr lang="en-US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Doctors</a:t>
          </a:r>
          <a:endParaRPr lang="en-US" sz="2900" kern="1200" dirty="0"/>
        </a:p>
      </dsp:txBody>
      <dsp:txXfrm>
        <a:off x="4556556" y="3143850"/>
        <a:ext cx="1911935" cy="12746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59E74-D67A-4CA6-BD15-07FB7551A366}">
      <dsp:nvSpPr>
        <dsp:cNvPr id="0" name=""/>
        <dsp:cNvSpPr/>
      </dsp:nvSpPr>
      <dsp:spPr>
        <a:xfrm>
          <a:off x="0" y="0"/>
          <a:ext cx="4306956" cy="457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25A12-D8EE-4676-B542-09AC56DB0BA3}">
      <dsp:nvSpPr>
        <dsp:cNvPr id="0" name=""/>
        <dsp:cNvSpPr/>
      </dsp:nvSpPr>
      <dsp:spPr>
        <a:xfrm>
          <a:off x="2153478" y="459655"/>
          <a:ext cx="2799521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Bored</a:t>
          </a:r>
          <a:endParaRPr lang="en-US" sz="4300" kern="1200" dirty="0"/>
        </a:p>
      </dsp:txBody>
      <dsp:txXfrm>
        <a:off x="2206310" y="512487"/>
        <a:ext cx="2693857" cy="976614"/>
      </dsp:txXfrm>
    </dsp:sp>
    <dsp:sp modelId="{807C7CF5-73FC-4662-9C60-BFA805F00831}">
      <dsp:nvSpPr>
        <dsp:cNvPr id="0" name=""/>
        <dsp:cNvSpPr/>
      </dsp:nvSpPr>
      <dsp:spPr>
        <a:xfrm>
          <a:off x="2153478" y="1677218"/>
          <a:ext cx="2799521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Emotions</a:t>
          </a:r>
          <a:endParaRPr lang="en-US" sz="4300" kern="1200" dirty="0"/>
        </a:p>
      </dsp:txBody>
      <dsp:txXfrm>
        <a:off x="2206310" y="1730050"/>
        <a:ext cx="2693857" cy="976614"/>
      </dsp:txXfrm>
    </dsp:sp>
    <dsp:sp modelId="{5C66CD3C-AFA3-4449-9207-A58C29F87BC6}">
      <dsp:nvSpPr>
        <dsp:cNvPr id="0" name=""/>
        <dsp:cNvSpPr/>
      </dsp:nvSpPr>
      <dsp:spPr>
        <a:xfrm>
          <a:off x="2153478" y="2894781"/>
          <a:ext cx="2799521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Attitudes</a:t>
          </a:r>
          <a:endParaRPr lang="en-US" sz="4300" kern="1200" dirty="0"/>
        </a:p>
      </dsp:txBody>
      <dsp:txXfrm>
        <a:off x="2206310" y="2947613"/>
        <a:ext cx="2693857" cy="9766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8D57D-806B-478C-B0F2-C639106FBE27}">
      <dsp:nvSpPr>
        <dsp:cNvPr id="0" name=""/>
        <dsp:cNvSpPr/>
      </dsp:nvSpPr>
      <dsp:spPr>
        <a:xfrm>
          <a:off x="280003" y="0"/>
          <a:ext cx="3018617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Climate and Terrain</a:t>
          </a:r>
          <a:endParaRPr lang="en-US" sz="2900" kern="1200" dirty="0"/>
        </a:p>
      </dsp:txBody>
      <dsp:txXfrm>
        <a:off x="333729" y="53726"/>
        <a:ext cx="2911165" cy="993131"/>
      </dsp:txXfrm>
    </dsp:sp>
    <dsp:sp modelId="{D2FE2EA0-2CE1-4030-9234-3D06F4485817}">
      <dsp:nvSpPr>
        <dsp:cNvPr id="0" name=""/>
        <dsp:cNvSpPr/>
      </dsp:nvSpPr>
      <dsp:spPr>
        <a:xfrm>
          <a:off x="280003" y="1139950"/>
          <a:ext cx="3018617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Government policy</a:t>
          </a:r>
          <a:endParaRPr lang="en-US" sz="2900" kern="1200" dirty="0"/>
        </a:p>
      </dsp:txBody>
      <dsp:txXfrm>
        <a:off x="333729" y="1193676"/>
        <a:ext cx="2911165" cy="993131"/>
      </dsp:txXfrm>
    </dsp:sp>
    <dsp:sp modelId="{554C9C99-C022-4934-B528-6EBCAFFEAD52}">
      <dsp:nvSpPr>
        <dsp:cNvPr id="0" name=""/>
        <dsp:cNvSpPr/>
      </dsp:nvSpPr>
      <dsp:spPr>
        <a:xfrm>
          <a:off x="280003" y="2282951"/>
          <a:ext cx="3018617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Transportation</a:t>
          </a:r>
          <a:endParaRPr lang="en-US" sz="2900" kern="1200" dirty="0"/>
        </a:p>
      </dsp:txBody>
      <dsp:txXfrm>
        <a:off x="333729" y="2336677"/>
        <a:ext cx="2911165" cy="993131"/>
      </dsp:txXfrm>
    </dsp:sp>
    <dsp:sp modelId="{224CC0D5-9558-4E58-90A6-67D2EF802B1D}">
      <dsp:nvSpPr>
        <dsp:cNvPr id="0" name=""/>
        <dsp:cNvSpPr/>
      </dsp:nvSpPr>
      <dsp:spPr>
        <a:xfrm>
          <a:off x="280003" y="3425951"/>
          <a:ext cx="3018617" cy="1100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Technology</a:t>
          </a:r>
          <a:endParaRPr lang="en-US" sz="2900" kern="1200" dirty="0"/>
        </a:p>
      </dsp:txBody>
      <dsp:txXfrm>
        <a:off x="333729" y="3479677"/>
        <a:ext cx="2911165" cy="9931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9275F-BD86-42E6-8B9D-724FDD44CE97}">
      <dsp:nvSpPr>
        <dsp:cNvPr id="0" name=""/>
        <dsp:cNvSpPr/>
      </dsp:nvSpPr>
      <dsp:spPr>
        <a:xfrm rot="16200000">
          <a:off x="-1051173" y="1051917"/>
          <a:ext cx="40386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Ethnic background</a:t>
          </a:r>
          <a:endParaRPr lang="en-US" sz="2400" kern="1200" dirty="0"/>
        </a:p>
      </dsp:txBody>
      <dsp:txXfrm rot="5400000">
        <a:off x="744" y="807720"/>
        <a:ext cx="1934765" cy="2423160"/>
      </dsp:txXfrm>
    </dsp:sp>
    <dsp:sp modelId="{8F8A792E-F3E6-44CA-8D4A-0F4CC31BED67}">
      <dsp:nvSpPr>
        <dsp:cNvPr id="0" name=""/>
        <dsp:cNvSpPr/>
      </dsp:nvSpPr>
      <dsp:spPr>
        <a:xfrm rot="16200000">
          <a:off x="1028699" y="1051917"/>
          <a:ext cx="40386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Holiday Customs</a:t>
          </a:r>
          <a:endParaRPr lang="en-US" sz="2400" kern="1200" dirty="0"/>
        </a:p>
      </dsp:txBody>
      <dsp:txXfrm rot="5400000">
        <a:off x="2080616" y="807720"/>
        <a:ext cx="1934765" cy="2423160"/>
      </dsp:txXfrm>
    </dsp:sp>
    <dsp:sp modelId="{05478B54-2CA2-4074-ADDD-367A2A848B7D}">
      <dsp:nvSpPr>
        <dsp:cNvPr id="0" name=""/>
        <dsp:cNvSpPr/>
      </dsp:nvSpPr>
      <dsp:spPr>
        <a:xfrm rot="16200000">
          <a:off x="3108573" y="1051917"/>
          <a:ext cx="40386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Religion</a:t>
          </a:r>
          <a:endParaRPr lang="en-US" sz="2400" kern="1200" dirty="0"/>
        </a:p>
      </dsp:txBody>
      <dsp:txXfrm rot="5400000">
        <a:off x="4160490" y="807720"/>
        <a:ext cx="1934765" cy="242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9D34B-8AA4-4B38-AB47-0B09CFF2166C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DEE4F-770B-4C22-9CD8-3595474BC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7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DEE4F-770B-4C22-9CD8-3595474BC00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3C5FB8-1DCA-43DF-A317-6866B2758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3E7-EDF4-4FA2-A4F1-27D990D7E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479030-434D-4A44-9F65-68771BA17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B9782E-E212-4772-AC26-B3118480D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03B6B3-7781-403B-850D-A068157CA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09C901-CA18-4DA1-9896-D6DD2736B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E108FF-9F19-4683-81C0-56997C4785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2E6E-8D60-45AA-9306-AF7332D36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8C5854-A1F8-4D69-ADFB-C258A0FFC2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625C38-862B-4619-A809-2BCDDB859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B21310-6939-4C7C-B314-251B7181E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7B57E3-6EE6-4CE4-8B3C-5BC90BABB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9A8B27-5ECE-49CC-AA5C-9744DB96F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FE7EF4-9EB6-4D3C-A46D-325CD3B64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 spd="med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abuse.gov/whatsnew/meetings/frontiers/powerpoint/seeley1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8.wmf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6.wmf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Unit 3 Health</a:t>
            </a:r>
          </a:p>
          <a:p>
            <a:endParaRPr lang="en-US" sz="3200" dirty="0" smtClean="0"/>
          </a:p>
          <a:p>
            <a:r>
              <a:rPr lang="en-US" sz="3200" dirty="0" smtClean="0">
                <a:hlinkClick r:id="rId3"/>
              </a:rPr>
              <a:t>Introduction Link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Appetite and Hunger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C:\Program Files\MSWorks\Clipart\SO01579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tretch>
            <a:fillRect/>
          </a:stretch>
        </p:blipFill>
        <p:spPr>
          <a:xfrm>
            <a:off x="381000" y="1600200"/>
            <a:ext cx="1905000" cy="2438400"/>
          </a:xfrm>
          <a:noFill/>
          <a:ln/>
        </p:spPr>
      </p:pic>
      <p:graphicFrame>
        <p:nvGraphicFramePr>
          <p:cNvPr id="8" name="Diagram 7"/>
          <p:cNvGraphicFramePr/>
          <p:nvPr/>
        </p:nvGraphicFramePr>
        <p:xfrm>
          <a:off x="2362200" y="2057400"/>
          <a:ext cx="6096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609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Cultural Influences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2E9275F-BD86-42E6-8B9D-724FDD44C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52E9275F-BD86-42E6-8B9D-724FDD44CE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8A792E-F3E6-44CA-8D4A-0F4CC31BE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dgm id="{8F8A792E-F3E6-44CA-8D4A-0F4CC31BED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5478B54-2CA2-4074-ADDD-367A2A848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graphicEl>
                                              <a:dgm id="{05478B54-2CA2-4074-ADDD-367A2A848B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Physiological Influences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3790437"/>
              </p:ext>
            </p:extLst>
          </p:nvPr>
        </p:nvGraphicFramePr>
        <p:xfrm>
          <a:off x="301752" y="1527048"/>
          <a:ext cx="8503920" cy="2359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2" name="Picture 4" descr="C:\Program Files\MSWorks\Clipart\HH00058_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62400" y="4114800"/>
            <a:ext cx="1219200" cy="20747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125B6E-3945-488D-B161-8FE005C1A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2E125B6E-3945-488D-B161-8FE005C1AB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Unit 3 - Nutrition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Hunger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39624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dirty="0" smtClean="0">
                <a:solidFill>
                  <a:schemeClr val="bg1"/>
                </a:solidFill>
              </a:rPr>
              <a:t>starvation.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79A-2BF8-4B04-BF8B-CCF1C929A2CC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CN" sz="3200" dirty="0"/>
              <a:t>Definition of appetite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on Appetite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FBC370-7996-45A3-A865-CE6E14949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0FBC370-7996-45A3-A865-CE6E14949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11664C-9338-4180-8356-3E76B8202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411664C-9338-4180-8356-3E76B82028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9612F5-2B8C-4259-A6C7-D113E092F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79612F5-2B8C-4259-A6C7-D113E092F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E4E129-AD4A-4D87-919A-57F3BCC0E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52E4E129-AD4A-4D87-919A-57F3BCC0E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17F14F-0C64-4875-A8AA-0124706F4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4817F14F-0C64-4875-A8AA-0124706F4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EC144-BD5A-4D1D-8F32-6FEB6EC42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C2DEC144-BD5A-4D1D-8F32-6FEB6EC429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D296AA-8392-4E8A-A5B2-E1A47CA42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26D296AA-8392-4E8A-A5B2-E1A47CA429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6226F0-67D2-44F2-A8EE-AC916AFF6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6A6226F0-67D2-44F2-A8EE-AC916AFF6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76C55B-679A-425A-8F8F-E5C19B88C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E176C55B-679A-425A-8F8F-E5C19B88C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533400" y="16002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304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Environment</a:t>
            </a:r>
            <a:endParaRPr lang="en-US" sz="36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0482" name="Picture 2" descr="C:\Documents and Settings\hagegra\Local Settings\Temporary Internet Files\Content.IE5\RY4X6NZT\MPj04307880000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1905000" y="3124200"/>
            <a:ext cx="977875" cy="1295400"/>
          </a:xfrm>
          <a:prstGeom prst="rect">
            <a:avLst/>
          </a:prstGeom>
          <a:noFill/>
        </p:spPr>
      </p:pic>
      <p:pic>
        <p:nvPicPr>
          <p:cNvPr id="20483" name="Picture 3" descr="C:\Documents and Settings\hagegra\Local Settings\Temporary Internet Files\Content.IE5\NBTVC2QK\MCj04240280000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19400" y="2590800"/>
            <a:ext cx="1562100" cy="21272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782BCF-5FF7-4D02-9D0E-38446FE9F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CC782BCF-5FF7-4D02-9D0E-38446FE9FF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8257B1-92AC-438D-8A2F-9BC77AE43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08257B1-92AC-438D-8A2F-9BC77AE43C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5C1EEB-808A-4854-A620-A4E691663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255C1EEB-808A-4854-A620-A4E691663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820CB2-4270-438C-A3E3-57A77964F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E7820CB2-4270-438C-A3E3-57A77964FA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EB8229-B1B5-4440-8795-FFAC4B35D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76EB8229-B1B5-4440-8795-FFAC4B35D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8A3746-3155-4627-9E1E-01FE4857A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9F8A3746-3155-4627-9E1E-01FE4857A4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57B70C-919C-4B2A-85AE-14329B549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graphicEl>
                                              <a:dgm id="{4C57B70C-919C-4B2A-85AE-14329B549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533400" y="16002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304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Social Influences</a:t>
            </a:r>
            <a:endParaRPr lang="en-US" sz="36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3083" name="Picture 11" descr="C:\Documents and Settings\hagegra\Local Settings\Temporary Internet Files\Content.IE5\J30KQT1Q\MPj04394020000[1].jpg"/>
          <p:cNvPicPr>
            <a:picLocks noChangeAspect="1" noChangeArrowheads="1"/>
          </p:cNvPicPr>
          <p:nvPr/>
        </p:nvPicPr>
        <p:blipFill>
          <a:blip r:embed="rId8" cstate="print"/>
          <a:srcRect b="31034"/>
          <a:stretch>
            <a:fillRect/>
          </a:stretch>
        </p:blipFill>
        <p:spPr bwMode="auto">
          <a:xfrm>
            <a:off x="1524000" y="2971800"/>
            <a:ext cx="2209800" cy="1524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782BCF-5FF7-4D02-9D0E-38446FE9F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CC782BCF-5FF7-4D02-9D0E-38446FE9FF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8257B1-92AC-438D-8A2F-9BC77AE43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08257B1-92AC-438D-8A2F-9BC77AE43C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5C1EEB-808A-4854-A620-A4E691663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255C1EEB-808A-4854-A620-A4E691663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820CB2-4270-438C-A3E3-57A77964F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E7820CB2-4270-438C-A3E3-57A77964FA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EB8229-B1B5-4440-8795-FFAC4B35D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76EB8229-B1B5-4440-8795-FFAC4B35D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D1DFBC-CBE0-4438-9BD3-8E447AB10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4BD1DFBC-CBE0-4438-9BD3-8E447AB10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6B1D96-16D2-47B8-BC06-CA9FFC6B6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graphicEl>
                                              <a:dgm id="{966B1D96-16D2-47B8-BC06-CA9FFC6B6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8A3746-3155-4627-9E1E-01FE4857A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graphicEl>
                                              <a:dgm id="{9F8A3746-3155-4627-9E1E-01FE4857A4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57B70C-919C-4B2A-85AE-14329B549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4C57B70C-919C-4B2A-85AE-14329B549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0E8A65-596F-43F0-9E71-37CB9BC71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graphicEl>
                                              <a:dgm id="{EA0E8A65-596F-43F0-9E71-37CB9BC71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838200"/>
          </a:xfrm>
          <a:noFill/>
        </p:spPr>
        <p:txBody>
          <a:bodyPr/>
          <a:lstStyle/>
          <a:p>
            <a:pPr algn="l"/>
            <a:r>
              <a:rPr lang="en-US" dirty="0"/>
              <a:t>Psychological Influences</a:t>
            </a:r>
          </a:p>
        </p:txBody>
      </p:sp>
      <p:pic>
        <p:nvPicPr>
          <p:cNvPr id="4102" name="Picture 6" descr="C:\Program Files\MSWorks\Clipart\PE00168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tretch>
            <a:fillRect/>
          </a:stretch>
        </p:blipFill>
        <p:spPr>
          <a:xfrm>
            <a:off x="1671873" y="2304107"/>
            <a:ext cx="1837853" cy="3468986"/>
          </a:xfrm>
          <a:noFill/>
          <a:ln/>
        </p:spPr>
      </p:pic>
      <p:graphicFrame>
        <p:nvGraphicFramePr>
          <p:cNvPr id="7" name="Diagram 6"/>
          <p:cNvGraphicFramePr/>
          <p:nvPr/>
        </p:nvGraphicFramePr>
        <p:xfrm>
          <a:off x="3505200" y="1524000"/>
          <a:ext cx="4953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Food Availability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38504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4" name="Picture 4" descr="C:\Program Files\Common Files\Microsoft Shared\Clipart\cagcat50\bd05158_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24400" y="2209800"/>
            <a:ext cx="3454400" cy="33416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524</TotalTime>
  <Words>223</Words>
  <Application>Microsoft Office PowerPoint</Application>
  <PresentationFormat>On-screen Show (4:3)</PresentationFormat>
  <Paragraphs>60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Appetite and Hunger</vt:lpstr>
      <vt:lpstr>Unit 3 - Nutrition</vt:lpstr>
      <vt:lpstr>Hunger</vt:lpstr>
      <vt:lpstr>Definition of appetite</vt:lpstr>
      <vt:lpstr>Influences on Appetite</vt:lpstr>
      <vt:lpstr>PowerPoint Presentation</vt:lpstr>
      <vt:lpstr>PowerPoint Presentation</vt:lpstr>
      <vt:lpstr>Psychological Influences</vt:lpstr>
      <vt:lpstr>Food Availability</vt:lpstr>
      <vt:lpstr>Cultural Influences</vt:lpstr>
      <vt:lpstr>Physiological Influences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INFLUENCES</dc:title>
  <dc:creator>Michael William Hinkle</dc:creator>
  <cp:lastModifiedBy>Grant Hageman</cp:lastModifiedBy>
  <cp:revision>50</cp:revision>
  <dcterms:created xsi:type="dcterms:W3CDTF">2001-07-26T22:24:07Z</dcterms:created>
  <dcterms:modified xsi:type="dcterms:W3CDTF">2011-03-15T18:45:00Z</dcterms:modified>
</cp:coreProperties>
</file>